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8" r:id="rId2"/>
  </p:sldIdLst>
  <p:sldSz cx="21599525" cy="30456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6803" userDrawn="1">
          <p15:clr>
            <a:srgbClr val="A4A3A4"/>
          </p15:clr>
        </p15:guide>
        <p15:guide id="3" orient="horz" pos="96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D4A"/>
    <a:srgbClr val="E7396C"/>
    <a:srgbClr val="2F7518"/>
    <a:srgbClr val="87BD3C"/>
    <a:srgbClr val="567638"/>
    <a:srgbClr val="83898E"/>
    <a:srgbClr val="569527"/>
    <a:srgbClr val="4D8E3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29" autoAdjust="0"/>
  </p:normalViewPr>
  <p:slideViewPr>
    <p:cSldViewPr snapToGrid="0" showGuides="1">
      <p:cViewPr varScale="1">
        <p:scale>
          <a:sx n="20" d="100"/>
          <a:sy n="20" d="100"/>
        </p:scale>
        <p:origin x="2124" y="90"/>
      </p:cViewPr>
      <p:guideLst>
        <p:guide pos="6803"/>
        <p:guide orient="horz" pos="96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03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9526BF3-C4CE-436A-92D6-EBF526F25D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91472AD-0BB2-4271-9276-1B6773E99B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78521-A572-4E63-B8FC-60A8F8A266B5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925EE7-35CD-4D06-8B6C-E8413483B3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23AAC2D-6E8F-4BD5-AD24-47BA7F6E2F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F95E2-70DE-4E5E-A0A2-2FB3BD924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737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2C9CDC99-4EA9-4347-A4E7-55060D8188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26" y="0"/>
            <a:ext cx="21599525" cy="28273663"/>
          </a:xfrm>
          <a:solidFill>
            <a:schemeClr val="accent6"/>
          </a:solidFill>
        </p:spPr>
        <p:txBody>
          <a:bodyPr anchor="t"/>
          <a:lstStyle>
            <a:lvl1pPr algn="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29F742E-3D2B-45DB-993C-CD30276FF55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55526" y="19050000"/>
            <a:ext cx="15448836" cy="2824148"/>
          </a:xfrm>
        </p:spPr>
        <p:txBody>
          <a:bodyPr anchor="ctr">
            <a:noAutofit/>
          </a:bodyPr>
          <a:lstStyle>
            <a:lvl1pPr algn="l">
              <a:defRPr sz="200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de-DE" dirty="0"/>
              <a:t>Titel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0F8845F-A1EC-43F6-9A74-D023F98A0E3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55526" y="21974697"/>
            <a:ext cx="15448836" cy="1371893"/>
          </a:xfrm>
        </p:spPr>
        <p:txBody>
          <a:bodyPr>
            <a:noAutofit/>
          </a:bodyPr>
          <a:lstStyle>
            <a:lvl1pPr marL="0" indent="0" algn="l">
              <a:buNone/>
              <a:defRPr sz="9000">
                <a:solidFill>
                  <a:schemeClr val="tx2"/>
                </a:solidFill>
              </a:defRPr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de-DE" dirty="0"/>
              <a:t>Untertitelformat</a:t>
            </a:r>
            <a:endParaRPr lang="en-US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55B7253-AC54-40F6-BE78-CE0BDD2236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55526" y="17126863"/>
            <a:ext cx="8679089" cy="1830208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120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</a:t>
            </a:r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3F81F53B-75F1-45CC-9E88-F8CFEB8BDB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55526" y="24069600"/>
            <a:ext cx="17950736" cy="4279900"/>
          </a:xfrm>
        </p:spPr>
        <p:txBody>
          <a:bodyPr lIns="144000" numCol="1" spcCol="360000"/>
          <a:lstStyle>
            <a:lvl1pPr marL="1095375" indent="-1095375">
              <a:spcBef>
                <a:spcPts val="0"/>
              </a:spcBef>
              <a:spcAft>
                <a:spcPts val="1100"/>
              </a:spcAft>
              <a:buSzPct val="75000"/>
              <a:buFontTx/>
              <a:buBlip>
                <a:blip r:embed="rId2"/>
              </a:buBlip>
              <a:defRPr sz="6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2223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94" userDrawn="1">
          <p15:clr>
            <a:srgbClr val="FBAE40"/>
          </p15:clr>
        </p15:guide>
        <p15:guide id="2" orient="horz" pos="7214" userDrawn="1">
          <p15:clr>
            <a:srgbClr val="FBAE40"/>
          </p15:clr>
        </p15:guide>
        <p15:guide id="3" orient="horz" pos="18664" userDrawn="1">
          <p15:clr>
            <a:srgbClr val="FBAE40"/>
          </p15:clr>
        </p15:guide>
        <p15:guide id="4" orient="horz" pos="15159" userDrawn="1">
          <p15:clr>
            <a:srgbClr val="FBAE40"/>
          </p15:clr>
        </p15:guide>
        <p15:guide id="5" pos="12408" userDrawn="1">
          <p15:clr>
            <a:srgbClr val="FBAE40"/>
          </p15:clr>
        </p15:guide>
        <p15:guide id="6" orient="horz" pos="702" userDrawn="1">
          <p15:clr>
            <a:srgbClr val="FBAE40"/>
          </p15:clr>
        </p15:guide>
        <p15:guide id="7" orient="horz" pos="10788" userDrawn="1">
          <p15:clr>
            <a:srgbClr val="FBAE40"/>
          </p15:clr>
        </p15:guide>
        <p15:guide id="8" orient="horz" pos="12002" userDrawn="1">
          <p15:clr>
            <a:srgbClr val="FBAE40"/>
          </p15:clr>
        </p15:guide>
        <p15:guide id="9" orient="horz" pos="13842" userDrawn="1">
          <p15:clr>
            <a:srgbClr val="FBAE40"/>
          </p15:clr>
        </p15:guide>
        <p15:guide id="10" pos="110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621516"/>
            <a:ext cx="18629590" cy="5886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107550"/>
            <a:ext cx="18629590" cy="19324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28228381"/>
            <a:ext cx="4859893" cy="16215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E4356-0EF5-4AC9-AC09-53A6AC604CD3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28228381"/>
            <a:ext cx="7289840" cy="16215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28228381"/>
            <a:ext cx="4859893" cy="16215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69AC0-B211-4B84-BB47-9F81BD642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701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67" userDrawn="1">
          <p15:clr>
            <a:srgbClr val="F26B43"/>
          </p15:clr>
        </p15:guide>
        <p15:guide id="3" pos="67" userDrawn="1">
          <p15:clr>
            <a:srgbClr val="F26B43"/>
          </p15:clr>
        </p15:guide>
        <p15:guide id="4" pos="13538" userDrawn="1">
          <p15:clr>
            <a:srgbClr val="F26B43"/>
          </p15:clr>
        </p15:guide>
        <p15:guide id="5" orient="horz" pos="191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BCCFD245-C641-4869-84F2-E448E0731A70}"/>
              </a:ext>
            </a:extLst>
          </p:cNvPr>
          <p:cNvSpPr/>
          <p:nvPr/>
        </p:nvSpPr>
        <p:spPr>
          <a:xfrm>
            <a:off x="0" y="0"/>
            <a:ext cx="21599525" cy="22288139"/>
          </a:xfrm>
          <a:prstGeom prst="rect">
            <a:avLst/>
          </a:prstGeom>
          <a:pattFill prst="pct80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platzhalter 9">
            <a:extLst>
              <a:ext uri="{FF2B5EF4-FFF2-40B4-BE49-F238E27FC236}">
                <a16:creationId xmlns:a16="http://schemas.microsoft.com/office/drawing/2014/main" id="{BA611768-B00C-46D6-931C-44287044F43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3" y="2242058"/>
            <a:ext cx="21385212" cy="12914663"/>
          </a:xfrm>
          <a:pattFill prst="pct80">
            <a:fgClr>
              <a:schemeClr val="tx1"/>
            </a:fgClr>
            <a:bgClr>
              <a:schemeClr val="bg1"/>
            </a:bgClr>
          </a:pattFill>
        </p:spPr>
      </p:pic>
      <p:grpSp>
        <p:nvGrpSpPr>
          <p:cNvPr id="13" name="Form">
            <a:extLst>
              <a:ext uri="{FF2B5EF4-FFF2-40B4-BE49-F238E27FC236}">
                <a16:creationId xmlns:a16="http://schemas.microsoft.com/office/drawing/2014/main" id="{55AD8A1A-353D-404B-A3CB-D3B4B2ED2581}"/>
              </a:ext>
            </a:extLst>
          </p:cNvPr>
          <p:cNvGrpSpPr/>
          <p:nvPr/>
        </p:nvGrpSpPr>
        <p:grpSpPr>
          <a:xfrm>
            <a:off x="-284041" y="11712162"/>
            <a:ext cx="22167607" cy="18840334"/>
            <a:chOff x="-255026" y="11615854"/>
            <a:chExt cx="22109685" cy="18840334"/>
          </a:xfrm>
        </p:grpSpPr>
        <p:sp>
          <p:nvSpPr>
            <p:cNvPr id="14" name="Linie">
              <a:extLst>
                <a:ext uri="{FF2B5EF4-FFF2-40B4-BE49-F238E27FC236}">
                  <a16:creationId xmlns:a16="http://schemas.microsoft.com/office/drawing/2014/main" id="{B0452E86-3726-4837-993A-EE5A657D9F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255026" y="11615854"/>
              <a:ext cx="22109685" cy="9887089"/>
            </a:xfrm>
            <a:custGeom>
              <a:avLst/>
              <a:gdLst>
                <a:gd name="connsiteX0" fmla="*/ 0 w 21414658"/>
                <a:gd name="connsiteY0" fmla="*/ 0 h 9313427"/>
                <a:gd name="connsiteX1" fmla="*/ 14364929 w 21414658"/>
                <a:gd name="connsiteY1" fmla="*/ 4660491 h 9313427"/>
                <a:gd name="connsiteX2" fmla="*/ 17963535 w 21414658"/>
                <a:gd name="connsiteY2" fmla="*/ 9261988 h 9313427"/>
                <a:gd name="connsiteX3" fmla="*/ 21414658 w 21414658"/>
                <a:gd name="connsiteY3" fmla="*/ 7256207 h 9313427"/>
                <a:gd name="connsiteX4" fmla="*/ 21414658 w 21414658"/>
                <a:gd name="connsiteY4" fmla="*/ 7256207 h 9313427"/>
                <a:gd name="connsiteX0" fmla="*/ 0 w 21414658"/>
                <a:gd name="connsiteY0" fmla="*/ 0 h 9313427"/>
                <a:gd name="connsiteX1" fmla="*/ 14364929 w 21414658"/>
                <a:gd name="connsiteY1" fmla="*/ 4660491 h 9313427"/>
                <a:gd name="connsiteX2" fmla="*/ 17963535 w 21414658"/>
                <a:gd name="connsiteY2" fmla="*/ 9261988 h 9313427"/>
                <a:gd name="connsiteX3" fmla="*/ 21414658 w 21414658"/>
                <a:gd name="connsiteY3" fmla="*/ 7256207 h 9313427"/>
                <a:gd name="connsiteX4" fmla="*/ 21414658 w 21414658"/>
                <a:gd name="connsiteY4" fmla="*/ 7256207 h 9313427"/>
                <a:gd name="connsiteX0" fmla="*/ 0 w 21414658"/>
                <a:gd name="connsiteY0" fmla="*/ 0 h 9261988"/>
                <a:gd name="connsiteX1" fmla="*/ 14364929 w 21414658"/>
                <a:gd name="connsiteY1" fmla="*/ 4660491 h 9261988"/>
                <a:gd name="connsiteX2" fmla="*/ 17963535 w 21414658"/>
                <a:gd name="connsiteY2" fmla="*/ 9261988 h 9261988"/>
                <a:gd name="connsiteX3" fmla="*/ 21414658 w 21414658"/>
                <a:gd name="connsiteY3" fmla="*/ 7256207 h 9261988"/>
                <a:gd name="connsiteX4" fmla="*/ 21414658 w 21414658"/>
                <a:gd name="connsiteY4" fmla="*/ 7256207 h 9261988"/>
                <a:gd name="connsiteX0" fmla="*/ 0 w 21414658"/>
                <a:gd name="connsiteY0" fmla="*/ 0 h 9261988"/>
                <a:gd name="connsiteX1" fmla="*/ 14364929 w 21414658"/>
                <a:gd name="connsiteY1" fmla="*/ 4660491 h 9261988"/>
                <a:gd name="connsiteX2" fmla="*/ 17963535 w 21414658"/>
                <a:gd name="connsiteY2" fmla="*/ 9261988 h 9261988"/>
                <a:gd name="connsiteX3" fmla="*/ 21414658 w 21414658"/>
                <a:gd name="connsiteY3" fmla="*/ 7256207 h 9261988"/>
                <a:gd name="connsiteX4" fmla="*/ 21414658 w 21414658"/>
                <a:gd name="connsiteY4" fmla="*/ 7256207 h 9261988"/>
                <a:gd name="connsiteX0" fmla="*/ 0 w 21414658"/>
                <a:gd name="connsiteY0" fmla="*/ 0 h 9261988"/>
                <a:gd name="connsiteX1" fmla="*/ 14364929 w 21414658"/>
                <a:gd name="connsiteY1" fmla="*/ 4660491 h 9261988"/>
                <a:gd name="connsiteX2" fmla="*/ 17963535 w 21414658"/>
                <a:gd name="connsiteY2" fmla="*/ 9261988 h 9261988"/>
                <a:gd name="connsiteX3" fmla="*/ 21414658 w 21414658"/>
                <a:gd name="connsiteY3" fmla="*/ 7256207 h 9261988"/>
                <a:gd name="connsiteX4" fmla="*/ 21414658 w 21414658"/>
                <a:gd name="connsiteY4" fmla="*/ 7256207 h 9261988"/>
                <a:gd name="connsiteX0" fmla="*/ 0 w 21680129"/>
                <a:gd name="connsiteY0" fmla="*/ 0 h 9556956"/>
                <a:gd name="connsiteX1" fmla="*/ 14630400 w 21680129"/>
                <a:gd name="connsiteY1" fmla="*/ 4955459 h 9556956"/>
                <a:gd name="connsiteX2" fmla="*/ 18229006 w 21680129"/>
                <a:gd name="connsiteY2" fmla="*/ 9556956 h 9556956"/>
                <a:gd name="connsiteX3" fmla="*/ 21680129 w 21680129"/>
                <a:gd name="connsiteY3" fmla="*/ 7551175 h 9556956"/>
                <a:gd name="connsiteX4" fmla="*/ 21680129 w 21680129"/>
                <a:gd name="connsiteY4" fmla="*/ 7551175 h 9556956"/>
                <a:gd name="connsiteX0" fmla="*/ 0 w 21680129"/>
                <a:gd name="connsiteY0" fmla="*/ 0 h 9556956"/>
                <a:gd name="connsiteX1" fmla="*/ 14630400 w 21680129"/>
                <a:gd name="connsiteY1" fmla="*/ 4955459 h 9556956"/>
                <a:gd name="connsiteX2" fmla="*/ 18229006 w 21680129"/>
                <a:gd name="connsiteY2" fmla="*/ 9556956 h 9556956"/>
                <a:gd name="connsiteX3" fmla="*/ 21680129 w 21680129"/>
                <a:gd name="connsiteY3" fmla="*/ 7551175 h 9556956"/>
                <a:gd name="connsiteX4" fmla="*/ 21680129 w 21680129"/>
                <a:gd name="connsiteY4" fmla="*/ 7551175 h 9556956"/>
                <a:gd name="connsiteX0" fmla="*/ 0 w 21621135"/>
                <a:gd name="connsiteY0" fmla="*/ 0 h 9674943"/>
                <a:gd name="connsiteX1" fmla="*/ 14571406 w 21621135"/>
                <a:gd name="connsiteY1" fmla="*/ 5073446 h 9674943"/>
                <a:gd name="connsiteX2" fmla="*/ 18170012 w 21621135"/>
                <a:gd name="connsiteY2" fmla="*/ 9674943 h 9674943"/>
                <a:gd name="connsiteX3" fmla="*/ 21621135 w 21621135"/>
                <a:gd name="connsiteY3" fmla="*/ 7669162 h 9674943"/>
                <a:gd name="connsiteX4" fmla="*/ 21621135 w 21621135"/>
                <a:gd name="connsiteY4" fmla="*/ 7669162 h 9674943"/>
                <a:gd name="connsiteX0" fmla="*/ 0 w 21621135"/>
                <a:gd name="connsiteY0" fmla="*/ 0 h 9674943"/>
                <a:gd name="connsiteX1" fmla="*/ 14571406 w 21621135"/>
                <a:gd name="connsiteY1" fmla="*/ 5073446 h 9674943"/>
                <a:gd name="connsiteX2" fmla="*/ 18170012 w 21621135"/>
                <a:gd name="connsiteY2" fmla="*/ 9674943 h 9674943"/>
                <a:gd name="connsiteX3" fmla="*/ 21621135 w 21621135"/>
                <a:gd name="connsiteY3" fmla="*/ 7669162 h 9674943"/>
                <a:gd name="connsiteX4" fmla="*/ 21621135 w 21621135"/>
                <a:gd name="connsiteY4" fmla="*/ 7669162 h 9674943"/>
                <a:gd name="connsiteX0" fmla="*/ 0 w 21621135"/>
                <a:gd name="connsiteY0" fmla="*/ 0 h 9674943"/>
                <a:gd name="connsiteX1" fmla="*/ 14614949 w 21621135"/>
                <a:gd name="connsiteY1" fmla="*/ 4986360 h 9674943"/>
                <a:gd name="connsiteX2" fmla="*/ 18170012 w 21621135"/>
                <a:gd name="connsiteY2" fmla="*/ 9674943 h 9674943"/>
                <a:gd name="connsiteX3" fmla="*/ 21621135 w 21621135"/>
                <a:gd name="connsiteY3" fmla="*/ 7669162 h 9674943"/>
                <a:gd name="connsiteX4" fmla="*/ 21621135 w 21621135"/>
                <a:gd name="connsiteY4" fmla="*/ 7669162 h 9674943"/>
                <a:gd name="connsiteX0" fmla="*/ 0 w 21621135"/>
                <a:gd name="connsiteY0" fmla="*/ 0 h 9674943"/>
                <a:gd name="connsiteX1" fmla="*/ 14614949 w 21621135"/>
                <a:gd name="connsiteY1" fmla="*/ 4986360 h 9674943"/>
                <a:gd name="connsiteX2" fmla="*/ 18170012 w 21621135"/>
                <a:gd name="connsiteY2" fmla="*/ 9674943 h 9674943"/>
                <a:gd name="connsiteX3" fmla="*/ 21621135 w 21621135"/>
                <a:gd name="connsiteY3" fmla="*/ 7669162 h 9674943"/>
                <a:gd name="connsiteX4" fmla="*/ 21621135 w 21621135"/>
                <a:gd name="connsiteY4" fmla="*/ 7669162 h 9674943"/>
                <a:gd name="connsiteX0" fmla="*/ 0 w 21621135"/>
                <a:gd name="connsiteY0" fmla="*/ 0 h 9645914"/>
                <a:gd name="connsiteX1" fmla="*/ 14614949 w 21621135"/>
                <a:gd name="connsiteY1" fmla="*/ 4986360 h 9645914"/>
                <a:gd name="connsiteX2" fmla="*/ 18111955 w 21621135"/>
                <a:gd name="connsiteY2" fmla="*/ 9645914 h 9645914"/>
                <a:gd name="connsiteX3" fmla="*/ 21621135 w 21621135"/>
                <a:gd name="connsiteY3" fmla="*/ 7669162 h 9645914"/>
                <a:gd name="connsiteX4" fmla="*/ 21621135 w 21621135"/>
                <a:gd name="connsiteY4" fmla="*/ 7669162 h 9645914"/>
                <a:gd name="connsiteX0" fmla="*/ 0 w 21621135"/>
                <a:gd name="connsiteY0" fmla="*/ 0 h 9645914"/>
                <a:gd name="connsiteX1" fmla="*/ 14614949 w 21621135"/>
                <a:gd name="connsiteY1" fmla="*/ 4986360 h 9645914"/>
                <a:gd name="connsiteX2" fmla="*/ 18111955 w 21621135"/>
                <a:gd name="connsiteY2" fmla="*/ 9645914 h 9645914"/>
                <a:gd name="connsiteX3" fmla="*/ 21621135 w 21621135"/>
                <a:gd name="connsiteY3" fmla="*/ 7669162 h 9645914"/>
                <a:gd name="connsiteX4" fmla="*/ 21621135 w 21621135"/>
                <a:gd name="connsiteY4" fmla="*/ 7669162 h 9645914"/>
                <a:gd name="connsiteX0" fmla="*/ 0 w 21621135"/>
                <a:gd name="connsiteY0" fmla="*/ 0 h 9645914"/>
                <a:gd name="connsiteX1" fmla="*/ 14614949 w 21621135"/>
                <a:gd name="connsiteY1" fmla="*/ 4986360 h 9645914"/>
                <a:gd name="connsiteX2" fmla="*/ 18111955 w 21621135"/>
                <a:gd name="connsiteY2" fmla="*/ 9645914 h 9645914"/>
                <a:gd name="connsiteX3" fmla="*/ 21621135 w 21621135"/>
                <a:gd name="connsiteY3" fmla="*/ 7669162 h 9645914"/>
                <a:gd name="connsiteX4" fmla="*/ 21621135 w 21621135"/>
                <a:gd name="connsiteY4" fmla="*/ 7669162 h 9645914"/>
                <a:gd name="connsiteX0" fmla="*/ 0 w 21621135"/>
                <a:gd name="connsiteY0" fmla="*/ 0 h 9645914"/>
                <a:gd name="connsiteX1" fmla="*/ 11795549 w 21621135"/>
                <a:gd name="connsiteY1" fmla="*/ 4052910 h 9645914"/>
                <a:gd name="connsiteX2" fmla="*/ 18111955 w 21621135"/>
                <a:gd name="connsiteY2" fmla="*/ 9645914 h 9645914"/>
                <a:gd name="connsiteX3" fmla="*/ 21621135 w 21621135"/>
                <a:gd name="connsiteY3" fmla="*/ 7669162 h 9645914"/>
                <a:gd name="connsiteX4" fmla="*/ 21621135 w 21621135"/>
                <a:gd name="connsiteY4" fmla="*/ 7669162 h 9645914"/>
                <a:gd name="connsiteX0" fmla="*/ 0 w 21621135"/>
                <a:gd name="connsiteY0" fmla="*/ 0 h 9645914"/>
                <a:gd name="connsiteX1" fmla="*/ 11795549 w 21621135"/>
                <a:gd name="connsiteY1" fmla="*/ 4052910 h 9645914"/>
                <a:gd name="connsiteX2" fmla="*/ 18111955 w 21621135"/>
                <a:gd name="connsiteY2" fmla="*/ 9645914 h 9645914"/>
                <a:gd name="connsiteX3" fmla="*/ 21621135 w 21621135"/>
                <a:gd name="connsiteY3" fmla="*/ 7669162 h 9645914"/>
                <a:gd name="connsiteX4" fmla="*/ 21621135 w 21621135"/>
                <a:gd name="connsiteY4" fmla="*/ 7669162 h 9645914"/>
                <a:gd name="connsiteX0" fmla="*/ 0 w 21621135"/>
                <a:gd name="connsiteY0" fmla="*/ 0 h 9645914"/>
                <a:gd name="connsiteX1" fmla="*/ 11795549 w 21621135"/>
                <a:gd name="connsiteY1" fmla="*/ 4052910 h 9645914"/>
                <a:gd name="connsiteX2" fmla="*/ 18111955 w 21621135"/>
                <a:gd name="connsiteY2" fmla="*/ 9645914 h 9645914"/>
                <a:gd name="connsiteX3" fmla="*/ 21621135 w 21621135"/>
                <a:gd name="connsiteY3" fmla="*/ 7669162 h 9645914"/>
                <a:gd name="connsiteX4" fmla="*/ 21621135 w 21621135"/>
                <a:gd name="connsiteY4" fmla="*/ 7669162 h 9645914"/>
                <a:gd name="connsiteX0" fmla="*/ 0 w 21621135"/>
                <a:gd name="connsiteY0" fmla="*/ 0 h 9645914"/>
                <a:gd name="connsiteX1" fmla="*/ 11795549 w 21621135"/>
                <a:gd name="connsiteY1" fmla="*/ 4052910 h 9645914"/>
                <a:gd name="connsiteX2" fmla="*/ 18111955 w 21621135"/>
                <a:gd name="connsiteY2" fmla="*/ 9645914 h 9645914"/>
                <a:gd name="connsiteX3" fmla="*/ 21621135 w 21621135"/>
                <a:gd name="connsiteY3" fmla="*/ 7669162 h 9645914"/>
                <a:gd name="connsiteX4" fmla="*/ 21621135 w 21621135"/>
                <a:gd name="connsiteY4" fmla="*/ 7669162 h 9645914"/>
                <a:gd name="connsiteX0" fmla="*/ 0 w 21621135"/>
                <a:gd name="connsiteY0" fmla="*/ 0 h 9645914"/>
                <a:gd name="connsiteX1" fmla="*/ 11795549 w 21621135"/>
                <a:gd name="connsiteY1" fmla="*/ 4052910 h 9645914"/>
                <a:gd name="connsiteX2" fmla="*/ 18111955 w 21621135"/>
                <a:gd name="connsiteY2" fmla="*/ 9645914 h 9645914"/>
                <a:gd name="connsiteX3" fmla="*/ 21621135 w 21621135"/>
                <a:gd name="connsiteY3" fmla="*/ 7669162 h 9645914"/>
                <a:gd name="connsiteX4" fmla="*/ 21621135 w 21621135"/>
                <a:gd name="connsiteY4" fmla="*/ 7669162 h 9645914"/>
                <a:gd name="connsiteX0" fmla="*/ 0 w 21621135"/>
                <a:gd name="connsiteY0" fmla="*/ 0 h 9645914"/>
                <a:gd name="connsiteX1" fmla="*/ 11795549 w 21621135"/>
                <a:gd name="connsiteY1" fmla="*/ 4052910 h 9645914"/>
                <a:gd name="connsiteX2" fmla="*/ 18111955 w 21621135"/>
                <a:gd name="connsiteY2" fmla="*/ 9645914 h 9645914"/>
                <a:gd name="connsiteX3" fmla="*/ 21621135 w 21621135"/>
                <a:gd name="connsiteY3" fmla="*/ 7669162 h 9645914"/>
                <a:gd name="connsiteX4" fmla="*/ 21621135 w 21621135"/>
                <a:gd name="connsiteY4" fmla="*/ 7669162 h 9645914"/>
                <a:gd name="connsiteX0" fmla="*/ 0 w 21621135"/>
                <a:gd name="connsiteY0" fmla="*/ 0 h 9645914"/>
                <a:gd name="connsiteX1" fmla="*/ 11795549 w 21621135"/>
                <a:gd name="connsiteY1" fmla="*/ 4052910 h 9645914"/>
                <a:gd name="connsiteX2" fmla="*/ 18111955 w 21621135"/>
                <a:gd name="connsiteY2" fmla="*/ 9645914 h 9645914"/>
                <a:gd name="connsiteX3" fmla="*/ 21621135 w 21621135"/>
                <a:gd name="connsiteY3" fmla="*/ 7669162 h 9645914"/>
                <a:gd name="connsiteX4" fmla="*/ 21621135 w 21621135"/>
                <a:gd name="connsiteY4" fmla="*/ 7669162 h 9645914"/>
                <a:gd name="connsiteX0" fmla="*/ 0 w 21621135"/>
                <a:gd name="connsiteY0" fmla="*/ 0 h 9645914"/>
                <a:gd name="connsiteX1" fmla="*/ 11795549 w 21621135"/>
                <a:gd name="connsiteY1" fmla="*/ 4052910 h 9645914"/>
                <a:gd name="connsiteX2" fmla="*/ 18111955 w 21621135"/>
                <a:gd name="connsiteY2" fmla="*/ 9645914 h 9645914"/>
                <a:gd name="connsiteX3" fmla="*/ 21621135 w 21621135"/>
                <a:gd name="connsiteY3" fmla="*/ 7669162 h 9645914"/>
                <a:gd name="connsiteX4" fmla="*/ 21621135 w 21621135"/>
                <a:gd name="connsiteY4" fmla="*/ 7669162 h 9645914"/>
                <a:gd name="connsiteX0" fmla="*/ 0 w 21621135"/>
                <a:gd name="connsiteY0" fmla="*/ 0 h 9645914"/>
                <a:gd name="connsiteX1" fmla="*/ 11795549 w 21621135"/>
                <a:gd name="connsiteY1" fmla="*/ 4052910 h 9645914"/>
                <a:gd name="connsiteX2" fmla="*/ 18111955 w 21621135"/>
                <a:gd name="connsiteY2" fmla="*/ 9645914 h 9645914"/>
                <a:gd name="connsiteX3" fmla="*/ 21621135 w 21621135"/>
                <a:gd name="connsiteY3" fmla="*/ 7669162 h 9645914"/>
                <a:gd name="connsiteX4" fmla="*/ 21621135 w 21621135"/>
                <a:gd name="connsiteY4" fmla="*/ 7669162 h 9645914"/>
                <a:gd name="connsiteX0" fmla="*/ 0 w 21621135"/>
                <a:gd name="connsiteY0" fmla="*/ 0 h 9645914"/>
                <a:gd name="connsiteX1" fmla="*/ 11795549 w 21621135"/>
                <a:gd name="connsiteY1" fmla="*/ 4052910 h 9645914"/>
                <a:gd name="connsiteX2" fmla="*/ 18111955 w 21621135"/>
                <a:gd name="connsiteY2" fmla="*/ 9645914 h 9645914"/>
                <a:gd name="connsiteX3" fmla="*/ 21621135 w 21621135"/>
                <a:gd name="connsiteY3" fmla="*/ 7669162 h 9645914"/>
                <a:gd name="connsiteX4" fmla="*/ 21621135 w 21621135"/>
                <a:gd name="connsiteY4" fmla="*/ 7669162 h 9645914"/>
                <a:gd name="connsiteX0" fmla="*/ 0 w 21621135"/>
                <a:gd name="connsiteY0" fmla="*/ 0 h 9645914"/>
                <a:gd name="connsiteX1" fmla="*/ 11795549 w 21621135"/>
                <a:gd name="connsiteY1" fmla="*/ 4052910 h 9645914"/>
                <a:gd name="connsiteX2" fmla="*/ 18111955 w 21621135"/>
                <a:gd name="connsiteY2" fmla="*/ 9645914 h 9645914"/>
                <a:gd name="connsiteX3" fmla="*/ 21621135 w 21621135"/>
                <a:gd name="connsiteY3" fmla="*/ 7669162 h 9645914"/>
                <a:gd name="connsiteX4" fmla="*/ 21621135 w 21621135"/>
                <a:gd name="connsiteY4" fmla="*/ 7669162 h 9645914"/>
                <a:gd name="connsiteX0" fmla="*/ 0 w 21621135"/>
                <a:gd name="connsiteY0" fmla="*/ 0 h 9645914"/>
                <a:gd name="connsiteX1" fmla="*/ 11795549 w 21621135"/>
                <a:gd name="connsiteY1" fmla="*/ 4052910 h 9645914"/>
                <a:gd name="connsiteX2" fmla="*/ 18111955 w 21621135"/>
                <a:gd name="connsiteY2" fmla="*/ 9645914 h 9645914"/>
                <a:gd name="connsiteX3" fmla="*/ 21621135 w 21621135"/>
                <a:gd name="connsiteY3" fmla="*/ 7669162 h 9645914"/>
                <a:gd name="connsiteX4" fmla="*/ 21621135 w 21621135"/>
                <a:gd name="connsiteY4" fmla="*/ 7669162 h 9645914"/>
                <a:gd name="connsiteX0" fmla="*/ 0 w 21621135"/>
                <a:gd name="connsiteY0" fmla="*/ 0 h 9607814"/>
                <a:gd name="connsiteX1" fmla="*/ 11795549 w 21621135"/>
                <a:gd name="connsiteY1" fmla="*/ 4052910 h 9607814"/>
                <a:gd name="connsiteX2" fmla="*/ 18131006 w 21621135"/>
                <a:gd name="connsiteY2" fmla="*/ 9607814 h 9607814"/>
                <a:gd name="connsiteX3" fmla="*/ 21621135 w 21621135"/>
                <a:gd name="connsiteY3" fmla="*/ 7669162 h 9607814"/>
                <a:gd name="connsiteX4" fmla="*/ 21621135 w 21621135"/>
                <a:gd name="connsiteY4" fmla="*/ 7669162 h 9607814"/>
                <a:gd name="connsiteX0" fmla="*/ 0 w 22840336"/>
                <a:gd name="connsiteY0" fmla="*/ 0 h 9607814"/>
                <a:gd name="connsiteX1" fmla="*/ 11795549 w 22840336"/>
                <a:gd name="connsiteY1" fmla="*/ 4052910 h 9607814"/>
                <a:gd name="connsiteX2" fmla="*/ 18131006 w 22840336"/>
                <a:gd name="connsiteY2" fmla="*/ 9607814 h 9607814"/>
                <a:gd name="connsiteX3" fmla="*/ 21621135 w 22840336"/>
                <a:gd name="connsiteY3" fmla="*/ 7669162 h 9607814"/>
                <a:gd name="connsiteX4" fmla="*/ 22840336 w 22840336"/>
                <a:gd name="connsiteY4" fmla="*/ 6545212 h 9607814"/>
                <a:gd name="connsiteX0" fmla="*/ 0 w 21811636"/>
                <a:gd name="connsiteY0" fmla="*/ 0 h 9607814"/>
                <a:gd name="connsiteX1" fmla="*/ 11795549 w 21811636"/>
                <a:gd name="connsiteY1" fmla="*/ 4052910 h 9607814"/>
                <a:gd name="connsiteX2" fmla="*/ 18131006 w 21811636"/>
                <a:gd name="connsiteY2" fmla="*/ 9607814 h 9607814"/>
                <a:gd name="connsiteX3" fmla="*/ 21621135 w 21811636"/>
                <a:gd name="connsiteY3" fmla="*/ 7669162 h 9607814"/>
                <a:gd name="connsiteX4" fmla="*/ 21811636 w 21811636"/>
                <a:gd name="connsiteY4" fmla="*/ 7345312 h 9607814"/>
                <a:gd name="connsiteX0" fmla="*/ 0 w 21811636"/>
                <a:gd name="connsiteY0" fmla="*/ 0 h 9607814"/>
                <a:gd name="connsiteX1" fmla="*/ 11795549 w 21811636"/>
                <a:gd name="connsiteY1" fmla="*/ 4052910 h 9607814"/>
                <a:gd name="connsiteX2" fmla="*/ 18131006 w 21811636"/>
                <a:gd name="connsiteY2" fmla="*/ 9607814 h 9607814"/>
                <a:gd name="connsiteX3" fmla="*/ 21621136 w 21811636"/>
                <a:gd name="connsiteY3" fmla="*/ 7669162 h 9607814"/>
                <a:gd name="connsiteX4" fmla="*/ 21811636 w 21811636"/>
                <a:gd name="connsiteY4" fmla="*/ 7345312 h 9607814"/>
                <a:gd name="connsiteX0" fmla="*/ 0 w 21811636"/>
                <a:gd name="connsiteY0" fmla="*/ 0 h 9607814"/>
                <a:gd name="connsiteX1" fmla="*/ 11795549 w 21811636"/>
                <a:gd name="connsiteY1" fmla="*/ 4052910 h 9607814"/>
                <a:gd name="connsiteX2" fmla="*/ 18131006 w 21811636"/>
                <a:gd name="connsiteY2" fmla="*/ 9607814 h 9607814"/>
                <a:gd name="connsiteX3" fmla="*/ 21621136 w 21811636"/>
                <a:gd name="connsiteY3" fmla="*/ 7669162 h 9607814"/>
                <a:gd name="connsiteX4" fmla="*/ 21811636 w 21811636"/>
                <a:gd name="connsiteY4" fmla="*/ 7345312 h 9607814"/>
                <a:gd name="connsiteX0" fmla="*/ 0 w 21811636"/>
                <a:gd name="connsiteY0" fmla="*/ 0 h 9607814"/>
                <a:gd name="connsiteX1" fmla="*/ 11795549 w 21811636"/>
                <a:gd name="connsiteY1" fmla="*/ 4052910 h 9607814"/>
                <a:gd name="connsiteX2" fmla="*/ 18131006 w 21811636"/>
                <a:gd name="connsiteY2" fmla="*/ 9607814 h 9607814"/>
                <a:gd name="connsiteX3" fmla="*/ 21621136 w 21811636"/>
                <a:gd name="connsiteY3" fmla="*/ 7669162 h 9607814"/>
                <a:gd name="connsiteX4" fmla="*/ 21811636 w 21811636"/>
                <a:gd name="connsiteY4" fmla="*/ 7345312 h 9607814"/>
                <a:gd name="connsiteX0" fmla="*/ 0 w 21811636"/>
                <a:gd name="connsiteY0" fmla="*/ 0 h 9607814"/>
                <a:gd name="connsiteX1" fmla="*/ 11795549 w 21811636"/>
                <a:gd name="connsiteY1" fmla="*/ 4052910 h 9607814"/>
                <a:gd name="connsiteX2" fmla="*/ 18131006 w 21811636"/>
                <a:gd name="connsiteY2" fmla="*/ 9607814 h 9607814"/>
                <a:gd name="connsiteX3" fmla="*/ 21621136 w 21811636"/>
                <a:gd name="connsiteY3" fmla="*/ 7669162 h 9607814"/>
                <a:gd name="connsiteX4" fmla="*/ 21811636 w 21811636"/>
                <a:gd name="connsiteY4" fmla="*/ 7345312 h 9607814"/>
                <a:gd name="connsiteX0" fmla="*/ 0 w 21811636"/>
                <a:gd name="connsiteY0" fmla="*/ 0 h 9607814"/>
                <a:gd name="connsiteX1" fmla="*/ 11795549 w 21811636"/>
                <a:gd name="connsiteY1" fmla="*/ 4052910 h 9607814"/>
                <a:gd name="connsiteX2" fmla="*/ 18131006 w 21811636"/>
                <a:gd name="connsiteY2" fmla="*/ 9607814 h 9607814"/>
                <a:gd name="connsiteX3" fmla="*/ 21621136 w 21811636"/>
                <a:gd name="connsiteY3" fmla="*/ 7669162 h 9607814"/>
                <a:gd name="connsiteX4" fmla="*/ 21811636 w 21811636"/>
                <a:gd name="connsiteY4" fmla="*/ 7345312 h 9607814"/>
                <a:gd name="connsiteX0" fmla="*/ 0 w 21811636"/>
                <a:gd name="connsiteY0" fmla="*/ 0 h 9607814"/>
                <a:gd name="connsiteX1" fmla="*/ 11795549 w 21811636"/>
                <a:gd name="connsiteY1" fmla="*/ 4052910 h 9607814"/>
                <a:gd name="connsiteX2" fmla="*/ 18131006 w 21811636"/>
                <a:gd name="connsiteY2" fmla="*/ 9607814 h 9607814"/>
                <a:gd name="connsiteX3" fmla="*/ 21621136 w 21811636"/>
                <a:gd name="connsiteY3" fmla="*/ 7669162 h 9607814"/>
                <a:gd name="connsiteX4" fmla="*/ 21811636 w 21811636"/>
                <a:gd name="connsiteY4" fmla="*/ 7345312 h 9607814"/>
                <a:gd name="connsiteX0" fmla="*/ 0 w 21811636"/>
                <a:gd name="connsiteY0" fmla="*/ 0 h 9607814"/>
                <a:gd name="connsiteX1" fmla="*/ 11795549 w 21811636"/>
                <a:gd name="connsiteY1" fmla="*/ 4052910 h 9607814"/>
                <a:gd name="connsiteX2" fmla="*/ 18131006 w 21811636"/>
                <a:gd name="connsiteY2" fmla="*/ 9607814 h 9607814"/>
                <a:gd name="connsiteX3" fmla="*/ 21621136 w 21811636"/>
                <a:gd name="connsiteY3" fmla="*/ 7669162 h 9607814"/>
                <a:gd name="connsiteX4" fmla="*/ 21811636 w 21811636"/>
                <a:gd name="connsiteY4" fmla="*/ 7345312 h 9607814"/>
                <a:gd name="connsiteX0" fmla="*/ 0 w 21811636"/>
                <a:gd name="connsiteY0" fmla="*/ 0 h 9607814"/>
                <a:gd name="connsiteX1" fmla="*/ 11795549 w 21811636"/>
                <a:gd name="connsiteY1" fmla="*/ 4052910 h 9607814"/>
                <a:gd name="connsiteX2" fmla="*/ 18131006 w 21811636"/>
                <a:gd name="connsiteY2" fmla="*/ 9607814 h 9607814"/>
                <a:gd name="connsiteX3" fmla="*/ 21621136 w 21811636"/>
                <a:gd name="connsiteY3" fmla="*/ 7669162 h 9607814"/>
                <a:gd name="connsiteX4" fmla="*/ 21811636 w 21811636"/>
                <a:gd name="connsiteY4" fmla="*/ 7345312 h 9607814"/>
                <a:gd name="connsiteX0" fmla="*/ 0 w 21811636"/>
                <a:gd name="connsiteY0" fmla="*/ 0 h 9607814"/>
                <a:gd name="connsiteX1" fmla="*/ 11795549 w 21811636"/>
                <a:gd name="connsiteY1" fmla="*/ 4052910 h 9607814"/>
                <a:gd name="connsiteX2" fmla="*/ 18131006 w 21811636"/>
                <a:gd name="connsiteY2" fmla="*/ 9607814 h 9607814"/>
                <a:gd name="connsiteX3" fmla="*/ 21621136 w 21811636"/>
                <a:gd name="connsiteY3" fmla="*/ 7669162 h 9607814"/>
                <a:gd name="connsiteX4" fmla="*/ 21811636 w 21811636"/>
                <a:gd name="connsiteY4" fmla="*/ 7345312 h 9607814"/>
                <a:gd name="connsiteX0" fmla="*/ 0 w 21811636"/>
                <a:gd name="connsiteY0" fmla="*/ 0 h 9607814"/>
                <a:gd name="connsiteX1" fmla="*/ 11795549 w 21811636"/>
                <a:gd name="connsiteY1" fmla="*/ 4052910 h 9607814"/>
                <a:gd name="connsiteX2" fmla="*/ 18131006 w 21811636"/>
                <a:gd name="connsiteY2" fmla="*/ 9607814 h 9607814"/>
                <a:gd name="connsiteX3" fmla="*/ 21682096 w 21811636"/>
                <a:gd name="connsiteY3" fmla="*/ 7570102 h 9607814"/>
                <a:gd name="connsiteX4" fmla="*/ 21811636 w 21811636"/>
                <a:gd name="connsiteY4" fmla="*/ 7345312 h 9607814"/>
                <a:gd name="connsiteX0" fmla="*/ 0 w 21682096"/>
                <a:gd name="connsiteY0" fmla="*/ 0 h 9607814"/>
                <a:gd name="connsiteX1" fmla="*/ 11795549 w 21682096"/>
                <a:gd name="connsiteY1" fmla="*/ 4052910 h 9607814"/>
                <a:gd name="connsiteX2" fmla="*/ 18131006 w 21682096"/>
                <a:gd name="connsiteY2" fmla="*/ 9607814 h 9607814"/>
                <a:gd name="connsiteX3" fmla="*/ 21682096 w 21682096"/>
                <a:gd name="connsiteY3" fmla="*/ 7570102 h 9607814"/>
                <a:gd name="connsiteX0" fmla="*/ 0 w 21743056"/>
                <a:gd name="connsiteY0" fmla="*/ 0 h 9607814"/>
                <a:gd name="connsiteX1" fmla="*/ 11795549 w 21743056"/>
                <a:gd name="connsiteY1" fmla="*/ 4052910 h 9607814"/>
                <a:gd name="connsiteX2" fmla="*/ 18131006 w 21743056"/>
                <a:gd name="connsiteY2" fmla="*/ 9607814 h 9607814"/>
                <a:gd name="connsiteX3" fmla="*/ 21743056 w 21743056"/>
                <a:gd name="connsiteY3" fmla="*/ 7509142 h 9607814"/>
                <a:gd name="connsiteX0" fmla="*/ 0 w 21743056"/>
                <a:gd name="connsiteY0" fmla="*/ 0 h 9638294"/>
                <a:gd name="connsiteX1" fmla="*/ 11795549 w 21743056"/>
                <a:gd name="connsiteY1" fmla="*/ 4052910 h 9638294"/>
                <a:gd name="connsiteX2" fmla="*/ 18138626 w 21743056"/>
                <a:gd name="connsiteY2" fmla="*/ 9638294 h 9638294"/>
                <a:gd name="connsiteX3" fmla="*/ 21743056 w 21743056"/>
                <a:gd name="connsiteY3" fmla="*/ 7509142 h 9638294"/>
                <a:gd name="connsiteX0" fmla="*/ 0 w 21743056"/>
                <a:gd name="connsiteY0" fmla="*/ 0 h 9668774"/>
                <a:gd name="connsiteX1" fmla="*/ 11795549 w 21743056"/>
                <a:gd name="connsiteY1" fmla="*/ 4052910 h 9668774"/>
                <a:gd name="connsiteX2" fmla="*/ 18146246 w 21743056"/>
                <a:gd name="connsiteY2" fmla="*/ 9668774 h 9668774"/>
                <a:gd name="connsiteX3" fmla="*/ 21743056 w 21743056"/>
                <a:gd name="connsiteY3" fmla="*/ 7509142 h 9668774"/>
                <a:gd name="connsiteX0" fmla="*/ 0 w 21743056"/>
                <a:gd name="connsiteY0" fmla="*/ 0 h 9668774"/>
                <a:gd name="connsiteX1" fmla="*/ 11795549 w 21743056"/>
                <a:gd name="connsiteY1" fmla="*/ 4052910 h 9668774"/>
                <a:gd name="connsiteX2" fmla="*/ 18146246 w 21743056"/>
                <a:gd name="connsiteY2" fmla="*/ 9668774 h 9668774"/>
                <a:gd name="connsiteX3" fmla="*/ 21743056 w 21743056"/>
                <a:gd name="connsiteY3" fmla="*/ 7509142 h 9668774"/>
                <a:gd name="connsiteX0" fmla="*/ 0 w 21743056"/>
                <a:gd name="connsiteY0" fmla="*/ 0 h 9668774"/>
                <a:gd name="connsiteX1" fmla="*/ 11795549 w 21743056"/>
                <a:gd name="connsiteY1" fmla="*/ 4052910 h 9668774"/>
                <a:gd name="connsiteX2" fmla="*/ 18146246 w 21743056"/>
                <a:gd name="connsiteY2" fmla="*/ 9668774 h 9668774"/>
                <a:gd name="connsiteX3" fmla="*/ 21743056 w 21743056"/>
                <a:gd name="connsiteY3" fmla="*/ 7509142 h 9668774"/>
                <a:gd name="connsiteX0" fmla="*/ 0 w 21804016"/>
                <a:gd name="connsiteY0" fmla="*/ 0 h 9668774"/>
                <a:gd name="connsiteX1" fmla="*/ 11795549 w 21804016"/>
                <a:gd name="connsiteY1" fmla="*/ 4052910 h 9668774"/>
                <a:gd name="connsiteX2" fmla="*/ 18146246 w 21804016"/>
                <a:gd name="connsiteY2" fmla="*/ 9668774 h 9668774"/>
                <a:gd name="connsiteX3" fmla="*/ 21804016 w 21804016"/>
                <a:gd name="connsiteY3" fmla="*/ 7326262 h 9668774"/>
                <a:gd name="connsiteX0" fmla="*/ 0 w 21659236"/>
                <a:gd name="connsiteY0" fmla="*/ 0 h 9668774"/>
                <a:gd name="connsiteX1" fmla="*/ 11795549 w 21659236"/>
                <a:gd name="connsiteY1" fmla="*/ 4052910 h 9668774"/>
                <a:gd name="connsiteX2" fmla="*/ 18146246 w 21659236"/>
                <a:gd name="connsiteY2" fmla="*/ 9668774 h 9668774"/>
                <a:gd name="connsiteX3" fmla="*/ 21659236 w 21659236"/>
                <a:gd name="connsiteY3" fmla="*/ 7737742 h 9668774"/>
                <a:gd name="connsiteX0" fmla="*/ 0 w 21918316"/>
                <a:gd name="connsiteY0" fmla="*/ 0 h 9668774"/>
                <a:gd name="connsiteX1" fmla="*/ 11795549 w 21918316"/>
                <a:gd name="connsiteY1" fmla="*/ 4052910 h 9668774"/>
                <a:gd name="connsiteX2" fmla="*/ 18146246 w 21918316"/>
                <a:gd name="connsiteY2" fmla="*/ 9668774 h 9668774"/>
                <a:gd name="connsiteX3" fmla="*/ 21918316 w 21918316"/>
                <a:gd name="connsiteY3" fmla="*/ 8614042 h 9668774"/>
                <a:gd name="connsiteX0" fmla="*/ 0 w 22108816"/>
                <a:gd name="connsiteY0" fmla="*/ 0 h 9668774"/>
                <a:gd name="connsiteX1" fmla="*/ 11795549 w 22108816"/>
                <a:gd name="connsiteY1" fmla="*/ 4052910 h 9668774"/>
                <a:gd name="connsiteX2" fmla="*/ 18146246 w 22108816"/>
                <a:gd name="connsiteY2" fmla="*/ 9668774 h 9668774"/>
                <a:gd name="connsiteX3" fmla="*/ 22108816 w 22108816"/>
                <a:gd name="connsiteY3" fmla="*/ 8629282 h 9668774"/>
                <a:gd name="connsiteX0" fmla="*/ 0 w 22108816"/>
                <a:gd name="connsiteY0" fmla="*/ 0 h 9668774"/>
                <a:gd name="connsiteX1" fmla="*/ 11795549 w 22108816"/>
                <a:gd name="connsiteY1" fmla="*/ 4052910 h 9668774"/>
                <a:gd name="connsiteX2" fmla="*/ 18146246 w 22108816"/>
                <a:gd name="connsiteY2" fmla="*/ 9668774 h 9668774"/>
                <a:gd name="connsiteX3" fmla="*/ 22108816 w 22108816"/>
                <a:gd name="connsiteY3" fmla="*/ 8629282 h 9668774"/>
                <a:gd name="connsiteX0" fmla="*/ 0 w 22009756"/>
                <a:gd name="connsiteY0" fmla="*/ 0 h 9668774"/>
                <a:gd name="connsiteX1" fmla="*/ 11795549 w 22009756"/>
                <a:gd name="connsiteY1" fmla="*/ 4052910 h 9668774"/>
                <a:gd name="connsiteX2" fmla="*/ 18146246 w 22009756"/>
                <a:gd name="connsiteY2" fmla="*/ 9668774 h 9668774"/>
                <a:gd name="connsiteX3" fmla="*/ 22009756 w 22009756"/>
                <a:gd name="connsiteY3" fmla="*/ 8636902 h 9668774"/>
                <a:gd name="connsiteX0" fmla="*/ 0 w 21575416"/>
                <a:gd name="connsiteY0" fmla="*/ 0 h 9668774"/>
                <a:gd name="connsiteX1" fmla="*/ 11795549 w 21575416"/>
                <a:gd name="connsiteY1" fmla="*/ 4052910 h 9668774"/>
                <a:gd name="connsiteX2" fmla="*/ 18146246 w 21575416"/>
                <a:gd name="connsiteY2" fmla="*/ 9668774 h 9668774"/>
                <a:gd name="connsiteX3" fmla="*/ 21575416 w 21575416"/>
                <a:gd name="connsiteY3" fmla="*/ 7631062 h 9668774"/>
                <a:gd name="connsiteX0" fmla="*/ 0 w 21621136"/>
                <a:gd name="connsiteY0" fmla="*/ 0 h 9668774"/>
                <a:gd name="connsiteX1" fmla="*/ 11795549 w 21621136"/>
                <a:gd name="connsiteY1" fmla="*/ 4052910 h 9668774"/>
                <a:gd name="connsiteX2" fmla="*/ 18146246 w 21621136"/>
                <a:gd name="connsiteY2" fmla="*/ 9668774 h 9668774"/>
                <a:gd name="connsiteX3" fmla="*/ 21621136 w 21621136"/>
                <a:gd name="connsiteY3" fmla="*/ 7745362 h 9668774"/>
                <a:gd name="connsiteX0" fmla="*/ 0 w 21643996"/>
                <a:gd name="connsiteY0" fmla="*/ 0 h 9668774"/>
                <a:gd name="connsiteX1" fmla="*/ 11795549 w 21643996"/>
                <a:gd name="connsiteY1" fmla="*/ 4052910 h 9668774"/>
                <a:gd name="connsiteX2" fmla="*/ 18146246 w 21643996"/>
                <a:gd name="connsiteY2" fmla="*/ 9668774 h 9668774"/>
                <a:gd name="connsiteX3" fmla="*/ 21643996 w 21643996"/>
                <a:gd name="connsiteY3" fmla="*/ 7692022 h 9668774"/>
                <a:gd name="connsiteX0" fmla="*/ 0 w 21636376"/>
                <a:gd name="connsiteY0" fmla="*/ 0 h 9668774"/>
                <a:gd name="connsiteX1" fmla="*/ 11795549 w 21636376"/>
                <a:gd name="connsiteY1" fmla="*/ 4052910 h 9668774"/>
                <a:gd name="connsiteX2" fmla="*/ 18146246 w 21636376"/>
                <a:gd name="connsiteY2" fmla="*/ 9668774 h 9668774"/>
                <a:gd name="connsiteX3" fmla="*/ 21636376 w 21636376"/>
                <a:gd name="connsiteY3" fmla="*/ 8027302 h 9668774"/>
                <a:gd name="connsiteX0" fmla="*/ 0 w 21682096"/>
                <a:gd name="connsiteY0" fmla="*/ 0 h 9668774"/>
                <a:gd name="connsiteX1" fmla="*/ 11795549 w 21682096"/>
                <a:gd name="connsiteY1" fmla="*/ 4052910 h 9668774"/>
                <a:gd name="connsiteX2" fmla="*/ 18146246 w 21682096"/>
                <a:gd name="connsiteY2" fmla="*/ 9668774 h 9668774"/>
                <a:gd name="connsiteX3" fmla="*/ 21682096 w 21682096"/>
                <a:gd name="connsiteY3" fmla="*/ 7547242 h 9668774"/>
                <a:gd name="connsiteX0" fmla="*/ 0 w 21682096"/>
                <a:gd name="connsiteY0" fmla="*/ 0 h 9668774"/>
                <a:gd name="connsiteX1" fmla="*/ 11795549 w 21682096"/>
                <a:gd name="connsiteY1" fmla="*/ 4052910 h 9668774"/>
                <a:gd name="connsiteX2" fmla="*/ 18146246 w 21682096"/>
                <a:gd name="connsiteY2" fmla="*/ 9668774 h 9668774"/>
                <a:gd name="connsiteX3" fmla="*/ 21682096 w 21682096"/>
                <a:gd name="connsiteY3" fmla="*/ 7547242 h 9668774"/>
                <a:gd name="connsiteX0" fmla="*/ 0 w 21682096"/>
                <a:gd name="connsiteY0" fmla="*/ 0 h 9668774"/>
                <a:gd name="connsiteX1" fmla="*/ 11795549 w 21682096"/>
                <a:gd name="connsiteY1" fmla="*/ 4052910 h 9668774"/>
                <a:gd name="connsiteX2" fmla="*/ 18146246 w 21682096"/>
                <a:gd name="connsiteY2" fmla="*/ 9668774 h 9668774"/>
                <a:gd name="connsiteX3" fmla="*/ 21682096 w 21682096"/>
                <a:gd name="connsiteY3" fmla="*/ 7547242 h 9668774"/>
                <a:gd name="connsiteX0" fmla="*/ 0 w 21682096"/>
                <a:gd name="connsiteY0" fmla="*/ 0 h 9668774"/>
                <a:gd name="connsiteX1" fmla="*/ 11795549 w 21682096"/>
                <a:gd name="connsiteY1" fmla="*/ 4052910 h 9668774"/>
                <a:gd name="connsiteX2" fmla="*/ 18146246 w 21682096"/>
                <a:gd name="connsiteY2" fmla="*/ 9668774 h 9668774"/>
                <a:gd name="connsiteX3" fmla="*/ 21682096 w 21682096"/>
                <a:gd name="connsiteY3" fmla="*/ 7547242 h 9668774"/>
                <a:gd name="connsiteX0" fmla="*/ 0 w 21727816"/>
                <a:gd name="connsiteY0" fmla="*/ 0 h 9668774"/>
                <a:gd name="connsiteX1" fmla="*/ 11795549 w 21727816"/>
                <a:gd name="connsiteY1" fmla="*/ 4052910 h 9668774"/>
                <a:gd name="connsiteX2" fmla="*/ 18146246 w 21727816"/>
                <a:gd name="connsiteY2" fmla="*/ 9668774 h 9668774"/>
                <a:gd name="connsiteX3" fmla="*/ 21727816 w 21727816"/>
                <a:gd name="connsiteY3" fmla="*/ 7486282 h 9668774"/>
                <a:gd name="connsiteX0" fmla="*/ 0 w 21727816"/>
                <a:gd name="connsiteY0" fmla="*/ 0 h 9668774"/>
                <a:gd name="connsiteX1" fmla="*/ 11795549 w 21727816"/>
                <a:gd name="connsiteY1" fmla="*/ 4052910 h 9668774"/>
                <a:gd name="connsiteX2" fmla="*/ 18146246 w 21727816"/>
                <a:gd name="connsiteY2" fmla="*/ 9668774 h 9668774"/>
                <a:gd name="connsiteX3" fmla="*/ 21727816 w 21727816"/>
                <a:gd name="connsiteY3" fmla="*/ 7486282 h 9668774"/>
                <a:gd name="connsiteX0" fmla="*/ 0 w 21727816"/>
                <a:gd name="connsiteY0" fmla="*/ 0 h 9668774"/>
                <a:gd name="connsiteX1" fmla="*/ 11795549 w 21727816"/>
                <a:gd name="connsiteY1" fmla="*/ 4052910 h 9668774"/>
                <a:gd name="connsiteX2" fmla="*/ 18146246 w 21727816"/>
                <a:gd name="connsiteY2" fmla="*/ 9668774 h 9668774"/>
                <a:gd name="connsiteX3" fmla="*/ 21727816 w 21727816"/>
                <a:gd name="connsiteY3" fmla="*/ 7486282 h 9668774"/>
                <a:gd name="connsiteX0" fmla="*/ 0 w 21727816"/>
                <a:gd name="connsiteY0" fmla="*/ 0 h 9668774"/>
                <a:gd name="connsiteX1" fmla="*/ 11795549 w 21727816"/>
                <a:gd name="connsiteY1" fmla="*/ 4052910 h 9668774"/>
                <a:gd name="connsiteX2" fmla="*/ 18146246 w 21727816"/>
                <a:gd name="connsiteY2" fmla="*/ 9668774 h 9668774"/>
                <a:gd name="connsiteX3" fmla="*/ 21727816 w 21727816"/>
                <a:gd name="connsiteY3" fmla="*/ 7486282 h 9668774"/>
                <a:gd name="connsiteX0" fmla="*/ 0 w 21499216"/>
                <a:gd name="connsiteY0" fmla="*/ 0 h 9668774"/>
                <a:gd name="connsiteX1" fmla="*/ 11795549 w 21499216"/>
                <a:gd name="connsiteY1" fmla="*/ 4052910 h 9668774"/>
                <a:gd name="connsiteX2" fmla="*/ 18146246 w 21499216"/>
                <a:gd name="connsiteY2" fmla="*/ 9668774 h 9668774"/>
                <a:gd name="connsiteX3" fmla="*/ 21499216 w 21499216"/>
                <a:gd name="connsiteY3" fmla="*/ 7501522 h 9668774"/>
                <a:gd name="connsiteX0" fmla="*/ 0 w 21689716"/>
                <a:gd name="connsiteY0" fmla="*/ 0 h 9668774"/>
                <a:gd name="connsiteX1" fmla="*/ 11795549 w 21689716"/>
                <a:gd name="connsiteY1" fmla="*/ 4052910 h 9668774"/>
                <a:gd name="connsiteX2" fmla="*/ 18146246 w 21689716"/>
                <a:gd name="connsiteY2" fmla="*/ 9668774 h 9668774"/>
                <a:gd name="connsiteX3" fmla="*/ 21689716 w 21689716"/>
                <a:gd name="connsiteY3" fmla="*/ 7532002 h 9668774"/>
                <a:gd name="connsiteX0" fmla="*/ 0 w 21689716"/>
                <a:gd name="connsiteY0" fmla="*/ 0 h 9816828"/>
                <a:gd name="connsiteX1" fmla="*/ 11795549 w 21689716"/>
                <a:gd name="connsiteY1" fmla="*/ 4052910 h 9816828"/>
                <a:gd name="connsiteX2" fmla="*/ 18146246 w 21689716"/>
                <a:gd name="connsiteY2" fmla="*/ 9668774 h 9816828"/>
                <a:gd name="connsiteX3" fmla="*/ 20831113 w 21689716"/>
                <a:gd name="connsiteY3" fmla="*/ 8131279 h 9816828"/>
                <a:gd name="connsiteX4" fmla="*/ 21689716 w 21689716"/>
                <a:gd name="connsiteY4" fmla="*/ 7532002 h 9816828"/>
                <a:gd name="connsiteX0" fmla="*/ 0 w 20831113"/>
                <a:gd name="connsiteY0" fmla="*/ 0 h 9816828"/>
                <a:gd name="connsiteX1" fmla="*/ 11795549 w 20831113"/>
                <a:gd name="connsiteY1" fmla="*/ 4052910 h 9816828"/>
                <a:gd name="connsiteX2" fmla="*/ 18146246 w 20831113"/>
                <a:gd name="connsiteY2" fmla="*/ 9668774 h 9816828"/>
                <a:gd name="connsiteX3" fmla="*/ 20831113 w 20831113"/>
                <a:gd name="connsiteY3" fmla="*/ 8131279 h 9816828"/>
                <a:gd name="connsiteX0" fmla="*/ 0 w 21669312"/>
                <a:gd name="connsiteY0" fmla="*/ 0 h 9786174"/>
                <a:gd name="connsiteX1" fmla="*/ 11795549 w 21669312"/>
                <a:gd name="connsiteY1" fmla="*/ 4052910 h 9786174"/>
                <a:gd name="connsiteX2" fmla="*/ 18146246 w 21669312"/>
                <a:gd name="connsiteY2" fmla="*/ 9668774 h 9786174"/>
                <a:gd name="connsiteX3" fmla="*/ 21669312 w 21669312"/>
                <a:gd name="connsiteY3" fmla="*/ 7514059 h 9786174"/>
                <a:gd name="connsiteX0" fmla="*/ 0 w 21684552"/>
                <a:gd name="connsiteY0" fmla="*/ 0 h 9786475"/>
                <a:gd name="connsiteX1" fmla="*/ 11795549 w 21684552"/>
                <a:gd name="connsiteY1" fmla="*/ 4052910 h 9786475"/>
                <a:gd name="connsiteX2" fmla="*/ 18146246 w 21684552"/>
                <a:gd name="connsiteY2" fmla="*/ 9668774 h 9786475"/>
                <a:gd name="connsiteX3" fmla="*/ 21684552 w 21684552"/>
                <a:gd name="connsiteY3" fmla="*/ 7521679 h 9786475"/>
                <a:gd name="connsiteX0" fmla="*/ 0 w 21684552"/>
                <a:gd name="connsiteY0" fmla="*/ 0 h 9786475"/>
                <a:gd name="connsiteX1" fmla="*/ 11795549 w 21684552"/>
                <a:gd name="connsiteY1" fmla="*/ 4052910 h 9786475"/>
                <a:gd name="connsiteX2" fmla="*/ 18146246 w 21684552"/>
                <a:gd name="connsiteY2" fmla="*/ 9668774 h 9786475"/>
                <a:gd name="connsiteX3" fmla="*/ 21684552 w 21684552"/>
                <a:gd name="connsiteY3" fmla="*/ 7521679 h 9786475"/>
                <a:gd name="connsiteX0" fmla="*/ 0 w 21684552"/>
                <a:gd name="connsiteY0" fmla="*/ 0 h 9668774"/>
                <a:gd name="connsiteX1" fmla="*/ 11795549 w 21684552"/>
                <a:gd name="connsiteY1" fmla="*/ 4052910 h 9668774"/>
                <a:gd name="connsiteX2" fmla="*/ 18146246 w 21684552"/>
                <a:gd name="connsiteY2" fmla="*/ 9668774 h 9668774"/>
                <a:gd name="connsiteX3" fmla="*/ 21684552 w 21684552"/>
                <a:gd name="connsiteY3" fmla="*/ 7521679 h 9668774"/>
                <a:gd name="connsiteX0" fmla="*/ 0 w 21684552"/>
                <a:gd name="connsiteY0" fmla="*/ 0 h 9668774"/>
                <a:gd name="connsiteX1" fmla="*/ 11795549 w 21684552"/>
                <a:gd name="connsiteY1" fmla="*/ 4052910 h 9668774"/>
                <a:gd name="connsiteX2" fmla="*/ 18146246 w 21684552"/>
                <a:gd name="connsiteY2" fmla="*/ 9668774 h 9668774"/>
                <a:gd name="connsiteX3" fmla="*/ 21684552 w 21684552"/>
                <a:gd name="connsiteY3" fmla="*/ 7521679 h 9668774"/>
                <a:gd name="connsiteX0" fmla="*/ 0 w 21684552"/>
                <a:gd name="connsiteY0" fmla="*/ 0 h 9668774"/>
                <a:gd name="connsiteX1" fmla="*/ 11795549 w 21684552"/>
                <a:gd name="connsiteY1" fmla="*/ 4052910 h 9668774"/>
                <a:gd name="connsiteX2" fmla="*/ 18146246 w 21684552"/>
                <a:gd name="connsiteY2" fmla="*/ 9668774 h 9668774"/>
                <a:gd name="connsiteX3" fmla="*/ 21684552 w 21684552"/>
                <a:gd name="connsiteY3" fmla="*/ 7521679 h 9668774"/>
                <a:gd name="connsiteX0" fmla="*/ 0 w 21675027"/>
                <a:gd name="connsiteY0" fmla="*/ 0 h 9668774"/>
                <a:gd name="connsiteX1" fmla="*/ 11795549 w 21675027"/>
                <a:gd name="connsiteY1" fmla="*/ 4052910 h 9668774"/>
                <a:gd name="connsiteX2" fmla="*/ 18146246 w 21675027"/>
                <a:gd name="connsiteY2" fmla="*/ 9668774 h 9668774"/>
                <a:gd name="connsiteX3" fmla="*/ 21675027 w 21675027"/>
                <a:gd name="connsiteY3" fmla="*/ 7512154 h 9668774"/>
                <a:gd name="connsiteX0" fmla="*/ 0 w 21655978"/>
                <a:gd name="connsiteY0" fmla="*/ 0 h 9668774"/>
                <a:gd name="connsiteX1" fmla="*/ 11795549 w 21655978"/>
                <a:gd name="connsiteY1" fmla="*/ 4052910 h 9668774"/>
                <a:gd name="connsiteX2" fmla="*/ 18146246 w 21655978"/>
                <a:gd name="connsiteY2" fmla="*/ 9668774 h 9668774"/>
                <a:gd name="connsiteX3" fmla="*/ 21655978 w 21655978"/>
                <a:gd name="connsiteY3" fmla="*/ 7502629 h 9668774"/>
                <a:gd name="connsiteX0" fmla="*/ 0 w 21675028"/>
                <a:gd name="connsiteY0" fmla="*/ 0 h 9668774"/>
                <a:gd name="connsiteX1" fmla="*/ 11795549 w 21675028"/>
                <a:gd name="connsiteY1" fmla="*/ 4052910 h 9668774"/>
                <a:gd name="connsiteX2" fmla="*/ 18146246 w 21675028"/>
                <a:gd name="connsiteY2" fmla="*/ 9668774 h 9668774"/>
                <a:gd name="connsiteX3" fmla="*/ 21675028 w 21675028"/>
                <a:gd name="connsiteY3" fmla="*/ 7521679 h 9668774"/>
                <a:gd name="connsiteX0" fmla="*/ 0 w 21665503"/>
                <a:gd name="connsiteY0" fmla="*/ 0 h 9668774"/>
                <a:gd name="connsiteX1" fmla="*/ 11795549 w 21665503"/>
                <a:gd name="connsiteY1" fmla="*/ 4052910 h 9668774"/>
                <a:gd name="connsiteX2" fmla="*/ 18146246 w 21665503"/>
                <a:gd name="connsiteY2" fmla="*/ 9668774 h 9668774"/>
                <a:gd name="connsiteX3" fmla="*/ 21665503 w 21665503"/>
                <a:gd name="connsiteY3" fmla="*/ 7512154 h 9668774"/>
                <a:gd name="connsiteX0" fmla="*/ 0 w 21665503"/>
                <a:gd name="connsiteY0" fmla="*/ 0 h 9668774"/>
                <a:gd name="connsiteX1" fmla="*/ 11795549 w 21665503"/>
                <a:gd name="connsiteY1" fmla="*/ 4052910 h 9668774"/>
                <a:gd name="connsiteX2" fmla="*/ 18146246 w 21665503"/>
                <a:gd name="connsiteY2" fmla="*/ 9668774 h 9668774"/>
                <a:gd name="connsiteX3" fmla="*/ 21665503 w 21665503"/>
                <a:gd name="connsiteY3" fmla="*/ 7512154 h 9668774"/>
                <a:gd name="connsiteX0" fmla="*/ 0 w 21665503"/>
                <a:gd name="connsiteY0" fmla="*/ 0 h 9668774"/>
                <a:gd name="connsiteX1" fmla="*/ 11795549 w 21665503"/>
                <a:gd name="connsiteY1" fmla="*/ 4052910 h 9668774"/>
                <a:gd name="connsiteX2" fmla="*/ 18146246 w 21665503"/>
                <a:gd name="connsiteY2" fmla="*/ 9668774 h 9668774"/>
                <a:gd name="connsiteX3" fmla="*/ 21665503 w 21665503"/>
                <a:gd name="connsiteY3" fmla="*/ 7512154 h 9668774"/>
                <a:gd name="connsiteX0" fmla="*/ 0 w 21665503"/>
                <a:gd name="connsiteY0" fmla="*/ 0 h 9668774"/>
                <a:gd name="connsiteX1" fmla="*/ 11795549 w 21665503"/>
                <a:gd name="connsiteY1" fmla="*/ 4052910 h 9668774"/>
                <a:gd name="connsiteX2" fmla="*/ 18146246 w 21665503"/>
                <a:gd name="connsiteY2" fmla="*/ 9668774 h 9668774"/>
                <a:gd name="connsiteX3" fmla="*/ 21665503 w 21665503"/>
                <a:gd name="connsiteY3" fmla="*/ 7512154 h 9668774"/>
                <a:gd name="connsiteX0" fmla="*/ 0 w 21665503"/>
                <a:gd name="connsiteY0" fmla="*/ 0 h 9668774"/>
                <a:gd name="connsiteX1" fmla="*/ 11795549 w 21665503"/>
                <a:gd name="connsiteY1" fmla="*/ 4052910 h 9668774"/>
                <a:gd name="connsiteX2" fmla="*/ 18146246 w 21665503"/>
                <a:gd name="connsiteY2" fmla="*/ 9668774 h 9668774"/>
                <a:gd name="connsiteX3" fmla="*/ 21665503 w 21665503"/>
                <a:gd name="connsiteY3" fmla="*/ 7512154 h 9668774"/>
                <a:gd name="connsiteX0" fmla="*/ 0 w 21665503"/>
                <a:gd name="connsiteY0" fmla="*/ 0 h 9668774"/>
                <a:gd name="connsiteX1" fmla="*/ 11795549 w 21665503"/>
                <a:gd name="connsiteY1" fmla="*/ 4052910 h 9668774"/>
                <a:gd name="connsiteX2" fmla="*/ 18146246 w 21665503"/>
                <a:gd name="connsiteY2" fmla="*/ 9668774 h 9668774"/>
                <a:gd name="connsiteX3" fmla="*/ 21665503 w 21665503"/>
                <a:gd name="connsiteY3" fmla="*/ 7512154 h 9668774"/>
                <a:gd name="connsiteX0" fmla="*/ 0 w 21665503"/>
                <a:gd name="connsiteY0" fmla="*/ 0 h 9668774"/>
                <a:gd name="connsiteX1" fmla="*/ 11795549 w 21665503"/>
                <a:gd name="connsiteY1" fmla="*/ 4052910 h 9668774"/>
                <a:gd name="connsiteX2" fmla="*/ 18146246 w 21665503"/>
                <a:gd name="connsiteY2" fmla="*/ 9668774 h 9668774"/>
                <a:gd name="connsiteX3" fmla="*/ 21665503 w 21665503"/>
                <a:gd name="connsiteY3" fmla="*/ 7512154 h 9668774"/>
                <a:gd name="connsiteX0" fmla="*/ 0 w 21665503"/>
                <a:gd name="connsiteY0" fmla="*/ 0 h 9668774"/>
                <a:gd name="connsiteX1" fmla="*/ 11795549 w 21665503"/>
                <a:gd name="connsiteY1" fmla="*/ 4052910 h 9668774"/>
                <a:gd name="connsiteX2" fmla="*/ 18146246 w 21665503"/>
                <a:gd name="connsiteY2" fmla="*/ 9668774 h 9668774"/>
                <a:gd name="connsiteX3" fmla="*/ 21665503 w 21665503"/>
                <a:gd name="connsiteY3" fmla="*/ 7512154 h 9668774"/>
                <a:gd name="connsiteX0" fmla="*/ 0 w 21665503"/>
                <a:gd name="connsiteY0" fmla="*/ 0 h 9621149"/>
                <a:gd name="connsiteX1" fmla="*/ 11795549 w 21665503"/>
                <a:gd name="connsiteY1" fmla="*/ 4052910 h 9621149"/>
                <a:gd name="connsiteX2" fmla="*/ 18155771 w 21665503"/>
                <a:gd name="connsiteY2" fmla="*/ 9621149 h 9621149"/>
                <a:gd name="connsiteX3" fmla="*/ 21665503 w 21665503"/>
                <a:gd name="connsiteY3" fmla="*/ 7512154 h 9621149"/>
                <a:gd name="connsiteX0" fmla="*/ 0 w 21665503"/>
                <a:gd name="connsiteY0" fmla="*/ 0 h 9630674"/>
                <a:gd name="connsiteX1" fmla="*/ 11795549 w 21665503"/>
                <a:gd name="connsiteY1" fmla="*/ 4052910 h 9630674"/>
                <a:gd name="connsiteX2" fmla="*/ 18155772 w 21665503"/>
                <a:gd name="connsiteY2" fmla="*/ 9630674 h 9630674"/>
                <a:gd name="connsiteX3" fmla="*/ 21665503 w 21665503"/>
                <a:gd name="connsiteY3" fmla="*/ 7512154 h 9630674"/>
                <a:gd name="connsiteX0" fmla="*/ 0 w 21665503"/>
                <a:gd name="connsiteY0" fmla="*/ 0 h 9649724"/>
                <a:gd name="connsiteX1" fmla="*/ 11795549 w 21665503"/>
                <a:gd name="connsiteY1" fmla="*/ 4052910 h 9649724"/>
                <a:gd name="connsiteX2" fmla="*/ 18146247 w 21665503"/>
                <a:gd name="connsiteY2" fmla="*/ 9649724 h 9649724"/>
                <a:gd name="connsiteX3" fmla="*/ 21665503 w 21665503"/>
                <a:gd name="connsiteY3" fmla="*/ 7512154 h 9649724"/>
                <a:gd name="connsiteX0" fmla="*/ 0 w 21665503"/>
                <a:gd name="connsiteY0" fmla="*/ 0 h 9649724"/>
                <a:gd name="connsiteX1" fmla="*/ 11795549 w 21665503"/>
                <a:gd name="connsiteY1" fmla="*/ 4052910 h 9649724"/>
                <a:gd name="connsiteX2" fmla="*/ 18146247 w 21665503"/>
                <a:gd name="connsiteY2" fmla="*/ 9649724 h 9649724"/>
                <a:gd name="connsiteX3" fmla="*/ 21665503 w 21665503"/>
                <a:gd name="connsiteY3" fmla="*/ 7512154 h 9649724"/>
                <a:gd name="connsiteX0" fmla="*/ 0 w 21665503"/>
                <a:gd name="connsiteY0" fmla="*/ 0 h 9649724"/>
                <a:gd name="connsiteX1" fmla="*/ 11795549 w 21665503"/>
                <a:gd name="connsiteY1" fmla="*/ 4052910 h 9649724"/>
                <a:gd name="connsiteX2" fmla="*/ 18146247 w 21665503"/>
                <a:gd name="connsiteY2" fmla="*/ 9649724 h 9649724"/>
                <a:gd name="connsiteX3" fmla="*/ 21665503 w 21665503"/>
                <a:gd name="connsiteY3" fmla="*/ 7512154 h 9649724"/>
                <a:gd name="connsiteX0" fmla="*/ 0 w 21665503"/>
                <a:gd name="connsiteY0" fmla="*/ 0 h 9649724"/>
                <a:gd name="connsiteX1" fmla="*/ 11795549 w 21665503"/>
                <a:gd name="connsiteY1" fmla="*/ 4052910 h 9649724"/>
                <a:gd name="connsiteX2" fmla="*/ 18146247 w 21665503"/>
                <a:gd name="connsiteY2" fmla="*/ 9649724 h 9649724"/>
                <a:gd name="connsiteX3" fmla="*/ 21665503 w 21665503"/>
                <a:gd name="connsiteY3" fmla="*/ 7512154 h 9649724"/>
                <a:gd name="connsiteX0" fmla="*/ 0 w 21665503"/>
                <a:gd name="connsiteY0" fmla="*/ 0 h 9649724"/>
                <a:gd name="connsiteX1" fmla="*/ 11795549 w 21665503"/>
                <a:gd name="connsiteY1" fmla="*/ 4052910 h 9649724"/>
                <a:gd name="connsiteX2" fmla="*/ 18146247 w 21665503"/>
                <a:gd name="connsiteY2" fmla="*/ 9649724 h 9649724"/>
                <a:gd name="connsiteX3" fmla="*/ 21665503 w 21665503"/>
                <a:gd name="connsiteY3" fmla="*/ 7512154 h 9649724"/>
                <a:gd name="connsiteX0" fmla="*/ 0 w 21665503"/>
                <a:gd name="connsiteY0" fmla="*/ 0 h 9649724"/>
                <a:gd name="connsiteX1" fmla="*/ 11795549 w 21665503"/>
                <a:gd name="connsiteY1" fmla="*/ 4052910 h 9649724"/>
                <a:gd name="connsiteX2" fmla="*/ 18146247 w 21665503"/>
                <a:gd name="connsiteY2" fmla="*/ 9649724 h 9649724"/>
                <a:gd name="connsiteX3" fmla="*/ 21665503 w 21665503"/>
                <a:gd name="connsiteY3" fmla="*/ 7512154 h 9649724"/>
                <a:gd name="connsiteX0" fmla="*/ 0 w 21665503"/>
                <a:gd name="connsiteY0" fmla="*/ 0 h 9649724"/>
                <a:gd name="connsiteX1" fmla="*/ 11795549 w 21665503"/>
                <a:gd name="connsiteY1" fmla="*/ 4052910 h 9649724"/>
                <a:gd name="connsiteX2" fmla="*/ 18146247 w 21665503"/>
                <a:gd name="connsiteY2" fmla="*/ 9649724 h 9649724"/>
                <a:gd name="connsiteX3" fmla="*/ 21665503 w 21665503"/>
                <a:gd name="connsiteY3" fmla="*/ 7512154 h 9649724"/>
                <a:gd name="connsiteX0" fmla="*/ 0 w 21665503"/>
                <a:gd name="connsiteY0" fmla="*/ 0 h 9649724"/>
                <a:gd name="connsiteX1" fmla="*/ 11795549 w 21665503"/>
                <a:gd name="connsiteY1" fmla="*/ 4052910 h 9649724"/>
                <a:gd name="connsiteX2" fmla="*/ 18146247 w 21665503"/>
                <a:gd name="connsiteY2" fmla="*/ 9649724 h 9649724"/>
                <a:gd name="connsiteX3" fmla="*/ 21665503 w 21665503"/>
                <a:gd name="connsiteY3" fmla="*/ 7512154 h 9649724"/>
                <a:gd name="connsiteX0" fmla="*/ 0 w 21665503"/>
                <a:gd name="connsiteY0" fmla="*/ 0 h 9630674"/>
                <a:gd name="connsiteX1" fmla="*/ 11795549 w 21665503"/>
                <a:gd name="connsiteY1" fmla="*/ 4052910 h 9630674"/>
                <a:gd name="connsiteX2" fmla="*/ 18165298 w 21665503"/>
                <a:gd name="connsiteY2" fmla="*/ 9630674 h 9630674"/>
                <a:gd name="connsiteX3" fmla="*/ 21665503 w 21665503"/>
                <a:gd name="connsiteY3" fmla="*/ 7512154 h 9630674"/>
                <a:gd name="connsiteX0" fmla="*/ 0 w 21665503"/>
                <a:gd name="connsiteY0" fmla="*/ 0 h 9640199"/>
                <a:gd name="connsiteX1" fmla="*/ 11795549 w 21665503"/>
                <a:gd name="connsiteY1" fmla="*/ 4052910 h 9640199"/>
                <a:gd name="connsiteX2" fmla="*/ 18155773 w 21665503"/>
                <a:gd name="connsiteY2" fmla="*/ 9640199 h 9640199"/>
                <a:gd name="connsiteX3" fmla="*/ 21665503 w 21665503"/>
                <a:gd name="connsiteY3" fmla="*/ 7512154 h 9640199"/>
                <a:gd name="connsiteX0" fmla="*/ 0 w 21665503"/>
                <a:gd name="connsiteY0" fmla="*/ 0 h 9640199"/>
                <a:gd name="connsiteX1" fmla="*/ 11795549 w 21665503"/>
                <a:gd name="connsiteY1" fmla="*/ 4052910 h 9640199"/>
                <a:gd name="connsiteX2" fmla="*/ 18155772 w 21665503"/>
                <a:gd name="connsiteY2" fmla="*/ 9640199 h 9640199"/>
                <a:gd name="connsiteX3" fmla="*/ 21665503 w 21665503"/>
                <a:gd name="connsiteY3" fmla="*/ 7512154 h 9640199"/>
                <a:gd name="connsiteX0" fmla="*/ 0 w 21665503"/>
                <a:gd name="connsiteY0" fmla="*/ 0 h 9640199"/>
                <a:gd name="connsiteX1" fmla="*/ 11795549 w 21665503"/>
                <a:gd name="connsiteY1" fmla="*/ 4052910 h 9640199"/>
                <a:gd name="connsiteX2" fmla="*/ 18155772 w 21665503"/>
                <a:gd name="connsiteY2" fmla="*/ 9640199 h 9640199"/>
                <a:gd name="connsiteX3" fmla="*/ 21665503 w 21665503"/>
                <a:gd name="connsiteY3" fmla="*/ 7512154 h 9640199"/>
                <a:gd name="connsiteX0" fmla="*/ 0 w 21665503"/>
                <a:gd name="connsiteY0" fmla="*/ 0 h 9640199"/>
                <a:gd name="connsiteX1" fmla="*/ 11795549 w 21665503"/>
                <a:gd name="connsiteY1" fmla="*/ 4052910 h 9640199"/>
                <a:gd name="connsiteX2" fmla="*/ 18155772 w 21665503"/>
                <a:gd name="connsiteY2" fmla="*/ 9640199 h 9640199"/>
                <a:gd name="connsiteX3" fmla="*/ 21665503 w 21665503"/>
                <a:gd name="connsiteY3" fmla="*/ 7512154 h 9640199"/>
                <a:gd name="connsiteX0" fmla="*/ 0 w 21665503"/>
                <a:gd name="connsiteY0" fmla="*/ 0 h 9640199"/>
                <a:gd name="connsiteX1" fmla="*/ 11795549 w 21665503"/>
                <a:gd name="connsiteY1" fmla="*/ 4052910 h 9640199"/>
                <a:gd name="connsiteX2" fmla="*/ 18155772 w 21665503"/>
                <a:gd name="connsiteY2" fmla="*/ 9640199 h 9640199"/>
                <a:gd name="connsiteX3" fmla="*/ 21665503 w 21665503"/>
                <a:gd name="connsiteY3" fmla="*/ 7512154 h 9640199"/>
                <a:gd name="connsiteX0" fmla="*/ 0 w 21665503"/>
                <a:gd name="connsiteY0" fmla="*/ 0 h 9640199"/>
                <a:gd name="connsiteX1" fmla="*/ 11795549 w 21665503"/>
                <a:gd name="connsiteY1" fmla="*/ 4052910 h 9640199"/>
                <a:gd name="connsiteX2" fmla="*/ 18155772 w 21665503"/>
                <a:gd name="connsiteY2" fmla="*/ 9640199 h 9640199"/>
                <a:gd name="connsiteX3" fmla="*/ 21665503 w 21665503"/>
                <a:gd name="connsiteY3" fmla="*/ 7512154 h 9640199"/>
                <a:gd name="connsiteX0" fmla="*/ 0 w 21665503"/>
                <a:gd name="connsiteY0" fmla="*/ 0 h 9640199"/>
                <a:gd name="connsiteX1" fmla="*/ 11795549 w 21665503"/>
                <a:gd name="connsiteY1" fmla="*/ 4052910 h 9640199"/>
                <a:gd name="connsiteX2" fmla="*/ 18155772 w 21665503"/>
                <a:gd name="connsiteY2" fmla="*/ 9640199 h 9640199"/>
                <a:gd name="connsiteX3" fmla="*/ 21665503 w 21665503"/>
                <a:gd name="connsiteY3" fmla="*/ 7512154 h 9640199"/>
                <a:gd name="connsiteX0" fmla="*/ 0 w 21665503"/>
                <a:gd name="connsiteY0" fmla="*/ 0 h 9640199"/>
                <a:gd name="connsiteX1" fmla="*/ 11795549 w 21665503"/>
                <a:gd name="connsiteY1" fmla="*/ 4052910 h 9640199"/>
                <a:gd name="connsiteX2" fmla="*/ 18155772 w 21665503"/>
                <a:gd name="connsiteY2" fmla="*/ 9640199 h 9640199"/>
                <a:gd name="connsiteX3" fmla="*/ 21665503 w 21665503"/>
                <a:gd name="connsiteY3" fmla="*/ 7512154 h 9640199"/>
                <a:gd name="connsiteX0" fmla="*/ 0 w 21665503"/>
                <a:gd name="connsiteY0" fmla="*/ 0 h 9640199"/>
                <a:gd name="connsiteX1" fmla="*/ 11795549 w 21665503"/>
                <a:gd name="connsiteY1" fmla="*/ 4052910 h 9640199"/>
                <a:gd name="connsiteX2" fmla="*/ 18155772 w 21665503"/>
                <a:gd name="connsiteY2" fmla="*/ 9640199 h 9640199"/>
                <a:gd name="connsiteX3" fmla="*/ 21665503 w 21665503"/>
                <a:gd name="connsiteY3" fmla="*/ 7512154 h 9640199"/>
                <a:gd name="connsiteX0" fmla="*/ 0 w 21665503"/>
                <a:gd name="connsiteY0" fmla="*/ 0 h 9640199"/>
                <a:gd name="connsiteX1" fmla="*/ 11795549 w 21665503"/>
                <a:gd name="connsiteY1" fmla="*/ 4052910 h 9640199"/>
                <a:gd name="connsiteX2" fmla="*/ 18155772 w 21665503"/>
                <a:gd name="connsiteY2" fmla="*/ 9640199 h 9640199"/>
                <a:gd name="connsiteX3" fmla="*/ 21665503 w 21665503"/>
                <a:gd name="connsiteY3" fmla="*/ 7512154 h 9640199"/>
                <a:gd name="connsiteX0" fmla="*/ 0 w 21665503"/>
                <a:gd name="connsiteY0" fmla="*/ 0 h 9640199"/>
                <a:gd name="connsiteX1" fmla="*/ 11795549 w 21665503"/>
                <a:gd name="connsiteY1" fmla="*/ 4052910 h 9640199"/>
                <a:gd name="connsiteX2" fmla="*/ 18155772 w 21665503"/>
                <a:gd name="connsiteY2" fmla="*/ 9640199 h 9640199"/>
                <a:gd name="connsiteX3" fmla="*/ 21665503 w 21665503"/>
                <a:gd name="connsiteY3" fmla="*/ 7512154 h 9640199"/>
                <a:gd name="connsiteX0" fmla="*/ 0 w 21665503"/>
                <a:gd name="connsiteY0" fmla="*/ 0 h 9640199"/>
                <a:gd name="connsiteX1" fmla="*/ 11795549 w 21665503"/>
                <a:gd name="connsiteY1" fmla="*/ 4052910 h 9640199"/>
                <a:gd name="connsiteX2" fmla="*/ 18155772 w 21665503"/>
                <a:gd name="connsiteY2" fmla="*/ 9640199 h 9640199"/>
                <a:gd name="connsiteX3" fmla="*/ 21665503 w 21665503"/>
                <a:gd name="connsiteY3" fmla="*/ 7512154 h 9640199"/>
                <a:gd name="connsiteX0" fmla="*/ 0 w 21665503"/>
                <a:gd name="connsiteY0" fmla="*/ 0 h 9640199"/>
                <a:gd name="connsiteX1" fmla="*/ 11795549 w 21665503"/>
                <a:gd name="connsiteY1" fmla="*/ 4052910 h 9640199"/>
                <a:gd name="connsiteX2" fmla="*/ 18155772 w 21665503"/>
                <a:gd name="connsiteY2" fmla="*/ 9640199 h 9640199"/>
                <a:gd name="connsiteX3" fmla="*/ 21665503 w 21665503"/>
                <a:gd name="connsiteY3" fmla="*/ 7512154 h 9640199"/>
                <a:gd name="connsiteX0" fmla="*/ 0 w 21665503"/>
                <a:gd name="connsiteY0" fmla="*/ 0 h 9640199"/>
                <a:gd name="connsiteX1" fmla="*/ 11795549 w 21665503"/>
                <a:gd name="connsiteY1" fmla="*/ 4052910 h 9640199"/>
                <a:gd name="connsiteX2" fmla="*/ 18155772 w 21665503"/>
                <a:gd name="connsiteY2" fmla="*/ 9640199 h 9640199"/>
                <a:gd name="connsiteX3" fmla="*/ 21665503 w 21665503"/>
                <a:gd name="connsiteY3" fmla="*/ 7512154 h 9640199"/>
                <a:gd name="connsiteX0" fmla="*/ 0 w 21760754"/>
                <a:gd name="connsiteY0" fmla="*/ 0 h 9640199"/>
                <a:gd name="connsiteX1" fmla="*/ 11795549 w 21760754"/>
                <a:gd name="connsiteY1" fmla="*/ 4052910 h 9640199"/>
                <a:gd name="connsiteX2" fmla="*/ 18155772 w 21760754"/>
                <a:gd name="connsiteY2" fmla="*/ 9640199 h 9640199"/>
                <a:gd name="connsiteX3" fmla="*/ 21760754 w 21760754"/>
                <a:gd name="connsiteY3" fmla="*/ 7407379 h 9640199"/>
                <a:gd name="connsiteX0" fmla="*/ 0 w 21760754"/>
                <a:gd name="connsiteY0" fmla="*/ 0 h 9640199"/>
                <a:gd name="connsiteX1" fmla="*/ 11795549 w 21760754"/>
                <a:gd name="connsiteY1" fmla="*/ 4052910 h 9640199"/>
                <a:gd name="connsiteX2" fmla="*/ 18155772 w 21760754"/>
                <a:gd name="connsiteY2" fmla="*/ 9640199 h 9640199"/>
                <a:gd name="connsiteX3" fmla="*/ 21760754 w 21760754"/>
                <a:gd name="connsiteY3" fmla="*/ 7407379 h 9640199"/>
                <a:gd name="connsiteX0" fmla="*/ 0 w 21760754"/>
                <a:gd name="connsiteY0" fmla="*/ 0 h 9640199"/>
                <a:gd name="connsiteX1" fmla="*/ 11795549 w 21760754"/>
                <a:gd name="connsiteY1" fmla="*/ 4052910 h 9640199"/>
                <a:gd name="connsiteX2" fmla="*/ 18155772 w 21760754"/>
                <a:gd name="connsiteY2" fmla="*/ 9640199 h 9640199"/>
                <a:gd name="connsiteX3" fmla="*/ 21760754 w 21760754"/>
                <a:gd name="connsiteY3" fmla="*/ 7397854 h 9640199"/>
                <a:gd name="connsiteX0" fmla="*/ 0 w 21760754"/>
                <a:gd name="connsiteY0" fmla="*/ 0 h 9640199"/>
                <a:gd name="connsiteX1" fmla="*/ 11795549 w 21760754"/>
                <a:gd name="connsiteY1" fmla="*/ 4052910 h 9640199"/>
                <a:gd name="connsiteX2" fmla="*/ 18155772 w 21760754"/>
                <a:gd name="connsiteY2" fmla="*/ 9640199 h 9640199"/>
                <a:gd name="connsiteX3" fmla="*/ 21760754 w 21760754"/>
                <a:gd name="connsiteY3" fmla="*/ 7397854 h 9640199"/>
                <a:gd name="connsiteX0" fmla="*/ 0 w 21760754"/>
                <a:gd name="connsiteY0" fmla="*/ 0 h 9640199"/>
                <a:gd name="connsiteX1" fmla="*/ 11795549 w 21760754"/>
                <a:gd name="connsiteY1" fmla="*/ 4052910 h 9640199"/>
                <a:gd name="connsiteX2" fmla="*/ 18155772 w 21760754"/>
                <a:gd name="connsiteY2" fmla="*/ 9640199 h 9640199"/>
                <a:gd name="connsiteX3" fmla="*/ 21760754 w 21760754"/>
                <a:gd name="connsiteY3" fmla="*/ 7397854 h 9640199"/>
                <a:gd name="connsiteX0" fmla="*/ 0 w 21760754"/>
                <a:gd name="connsiteY0" fmla="*/ 0 h 9640199"/>
                <a:gd name="connsiteX1" fmla="*/ 11795549 w 21760754"/>
                <a:gd name="connsiteY1" fmla="*/ 4052910 h 9640199"/>
                <a:gd name="connsiteX2" fmla="*/ 18155772 w 21760754"/>
                <a:gd name="connsiteY2" fmla="*/ 9640199 h 9640199"/>
                <a:gd name="connsiteX3" fmla="*/ 21760754 w 21760754"/>
                <a:gd name="connsiteY3" fmla="*/ 7397854 h 9640199"/>
                <a:gd name="connsiteX0" fmla="*/ 0 w 21760754"/>
                <a:gd name="connsiteY0" fmla="*/ 0 h 9640199"/>
                <a:gd name="connsiteX1" fmla="*/ 11795549 w 21760754"/>
                <a:gd name="connsiteY1" fmla="*/ 4052910 h 9640199"/>
                <a:gd name="connsiteX2" fmla="*/ 18155772 w 21760754"/>
                <a:gd name="connsiteY2" fmla="*/ 9640199 h 9640199"/>
                <a:gd name="connsiteX3" fmla="*/ 21760754 w 21760754"/>
                <a:gd name="connsiteY3" fmla="*/ 7397854 h 9640199"/>
                <a:gd name="connsiteX0" fmla="*/ 0 w 21798854"/>
                <a:gd name="connsiteY0" fmla="*/ 0 h 9659249"/>
                <a:gd name="connsiteX1" fmla="*/ 11833649 w 21798854"/>
                <a:gd name="connsiteY1" fmla="*/ 4071960 h 9659249"/>
                <a:gd name="connsiteX2" fmla="*/ 18193872 w 21798854"/>
                <a:gd name="connsiteY2" fmla="*/ 9659249 h 9659249"/>
                <a:gd name="connsiteX3" fmla="*/ 21798854 w 21798854"/>
                <a:gd name="connsiteY3" fmla="*/ 7416904 h 9659249"/>
                <a:gd name="connsiteX0" fmla="*/ 0 w 21798854"/>
                <a:gd name="connsiteY0" fmla="*/ 0 h 9659249"/>
                <a:gd name="connsiteX1" fmla="*/ 11833649 w 21798854"/>
                <a:gd name="connsiteY1" fmla="*/ 4071960 h 9659249"/>
                <a:gd name="connsiteX2" fmla="*/ 18193872 w 21798854"/>
                <a:gd name="connsiteY2" fmla="*/ 9659249 h 9659249"/>
                <a:gd name="connsiteX3" fmla="*/ 21798854 w 21798854"/>
                <a:gd name="connsiteY3" fmla="*/ 7416904 h 9659249"/>
                <a:gd name="connsiteX0" fmla="*/ 0 w 21798854"/>
                <a:gd name="connsiteY0" fmla="*/ 0 h 9659249"/>
                <a:gd name="connsiteX1" fmla="*/ 11833649 w 21798854"/>
                <a:gd name="connsiteY1" fmla="*/ 4071960 h 9659249"/>
                <a:gd name="connsiteX2" fmla="*/ 18193872 w 21798854"/>
                <a:gd name="connsiteY2" fmla="*/ 9659249 h 9659249"/>
                <a:gd name="connsiteX3" fmla="*/ 21798854 w 21798854"/>
                <a:gd name="connsiteY3" fmla="*/ 7416904 h 9659249"/>
                <a:gd name="connsiteX0" fmla="*/ 0 w 21798854"/>
                <a:gd name="connsiteY0" fmla="*/ 0 h 9659249"/>
                <a:gd name="connsiteX1" fmla="*/ 11833649 w 21798854"/>
                <a:gd name="connsiteY1" fmla="*/ 4071960 h 9659249"/>
                <a:gd name="connsiteX2" fmla="*/ 18193872 w 21798854"/>
                <a:gd name="connsiteY2" fmla="*/ 9659249 h 9659249"/>
                <a:gd name="connsiteX3" fmla="*/ 21798854 w 21798854"/>
                <a:gd name="connsiteY3" fmla="*/ 7416904 h 9659249"/>
                <a:gd name="connsiteX0" fmla="*/ 0 w 21798854"/>
                <a:gd name="connsiteY0" fmla="*/ 0 h 9659249"/>
                <a:gd name="connsiteX1" fmla="*/ 11833649 w 21798854"/>
                <a:gd name="connsiteY1" fmla="*/ 4071960 h 9659249"/>
                <a:gd name="connsiteX2" fmla="*/ 18193872 w 21798854"/>
                <a:gd name="connsiteY2" fmla="*/ 9659249 h 9659249"/>
                <a:gd name="connsiteX3" fmla="*/ 21798854 w 21798854"/>
                <a:gd name="connsiteY3" fmla="*/ 7416904 h 9659249"/>
                <a:gd name="connsiteX0" fmla="*/ 0 w 21798854"/>
                <a:gd name="connsiteY0" fmla="*/ 0 h 9659249"/>
                <a:gd name="connsiteX1" fmla="*/ 11833649 w 21798854"/>
                <a:gd name="connsiteY1" fmla="*/ 4071960 h 9659249"/>
                <a:gd name="connsiteX2" fmla="*/ 18193872 w 21798854"/>
                <a:gd name="connsiteY2" fmla="*/ 9659249 h 9659249"/>
                <a:gd name="connsiteX3" fmla="*/ 21798854 w 21798854"/>
                <a:gd name="connsiteY3" fmla="*/ 7416904 h 9659249"/>
                <a:gd name="connsiteX0" fmla="*/ 0 w 22241306"/>
                <a:gd name="connsiteY0" fmla="*/ 0 h 9865726"/>
                <a:gd name="connsiteX1" fmla="*/ 12276101 w 22241306"/>
                <a:gd name="connsiteY1" fmla="*/ 4278437 h 9865726"/>
                <a:gd name="connsiteX2" fmla="*/ 18636324 w 22241306"/>
                <a:gd name="connsiteY2" fmla="*/ 9865726 h 9865726"/>
                <a:gd name="connsiteX3" fmla="*/ 22241306 w 22241306"/>
                <a:gd name="connsiteY3" fmla="*/ 7623381 h 9865726"/>
                <a:gd name="connsiteX0" fmla="*/ 0 w 22418287"/>
                <a:gd name="connsiteY0" fmla="*/ 0 h 9983713"/>
                <a:gd name="connsiteX1" fmla="*/ 12453082 w 22418287"/>
                <a:gd name="connsiteY1" fmla="*/ 4396424 h 9983713"/>
                <a:gd name="connsiteX2" fmla="*/ 18813305 w 22418287"/>
                <a:gd name="connsiteY2" fmla="*/ 9983713 h 9983713"/>
                <a:gd name="connsiteX3" fmla="*/ 22418287 w 22418287"/>
                <a:gd name="connsiteY3" fmla="*/ 7741368 h 9983713"/>
                <a:gd name="connsiteX0" fmla="*/ 0 w 22418287"/>
                <a:gd name="connsiteY0" fmla="*/ 0 h 9983713"/>
                <a:gd name="connsiteX1" fmla="*/ 12453082 w 22418287"/>
                <a:gd name="connsiteY1" fmla="*/ 4396424 h 9983713"/>
                <a:gd name="connsiteX2" fmla="*/ 18813305 w 22418287"/>
                <a:gd name="connsiteY2" fmla="*/ 9983713 h 9983713"/>
                <a:gd name="connsiteX3" fmla="*/ 22418287 w 22418287"/>
                <a:gd name="connsiteY3" fmla="*/ 7741368 h 9983713"/>
                <a:gd name="connsiteX0" fmla="*/ 0 w 22418287"/>
                <a:gd name="connsiteY0" fmla="*/ 0 h 9983713"/>
                <a:gd name="connsiteX1" fmla="*/ 12453082 w 22418287"/>
                <a:gd name="connsiteY1" fmla="*/ 4396424 h 9983713"/>
                <a:gd name="connsiteX2" fmla="*/ 18813305 w 22418287"/>
                <a:gd name="connsiteY2" fmla="*/ 9983713 h 9983713"/>
                <a:gd name="connsiteX3" fmla="*/ 22418287 w 22418287"/>
                <a:gd name="connsiteY3" fmla="*/ 7741368 h 9983713"/>
                <a:gd name="connsiteX0" fmla="*/ 0 w 22418287"/>
                <a:gd name="connsiteY0" fmla="*/ 0 h 9983713"/>
                <a:gd name="connsiteX1" fmla="*/ 12453082 w 22418287"/>
                <a:gd name="connsiteY1" fmla="*/ 3835986 h 9983713"/>
                <a:gd name="connsiteX2" fmla="*/ 18813305 w 22418287"/>
                <a:gd name="connsiteY2" fmla="*/ 9983713 h 9983713"/>
                <a:gd name="connsiteX3" fmla="*/ 22418287 w 22418287"/>
                <a:gd name="connsiteY3" fmla="*/ 7741368 h 9983713"/>
                <a:gd name="connsiteX0" fmla="*/ 0 w 22418287"/>
                <a:gd name="connsiteY0" fmla="*/ 0 h 9865726"/>
                <a:gd name="connsiteX1" fmla="*/ 12453082 w 22418287"/>
                <a:gd name="connsiteY1" fmla="*/ 3835986 h 9865726"/>
                <a:gd name="connsiteX2" fmla="*/ 18813304 w 22418287"/>
                <a:gd name="connsiteY2" fmla="*/ 9865726 h 9865726"/>
                <a:gd name="connsiteX3" fmla="*/ 22418287 w 22418287"/>
                <a:gd name="connsiteY3" fmla="*/ 7741368 h 9865726"/>
                <a:gd name="connsiteX0" fmla="*/ 0 w 22418287"/>
                <a:gd name="connsiteY0" fmla="*/ 0 h 9895223"/>
                <a:gd name="connsiteX1" fmla="*/ 12453082 w 22418287"/>
                <a:gd name="connsiteY1" fmla="*/ 3835986 h 9895223"/>
                <a:gd name="connsiteX2" fmla="*/ 18901794 w 22418287"/>
                <a:gd name="connsiteY2" fmla="*/ 9895223 h 9895223"/>
                <a:gd name="connsiteX3" fmla="*/ 22418287 w 22418287"/>
                <a:gd name="connsiteY3" fmla="*/ 7741368 h 9895223"/>
                <a:gd name="connsiteX0" fmla="*/ 0 w 22418287"/>
                <a:gd name="connsiteY0" fmla="*/ 0 h 9895223"/>
                <a:gd name="connsiteX1" fmla="*/ 12453082 w 22418287"/>
                <a:gd name="connsiteY1" fmla="*/ 3835986 h 9895223"/>
                <a:gd name="connsiteX2" fmla="*/ 18901794 w 22418287"/>
                <a:gd name="connsiteY2" fmla="*/ 9895223 h 9895223"/>
                <a:gd name="connsiteX3" fmla="*/ 22418287 w 22418287"/>
                <a:gd name="connsiteY3" fmla="*/ 7741368 h 9895223"/>
                <a:gd name="connsiteX0" fmla="*/ 0 w 22418287"/>
                <a:gd name="connsiteY0" fmla="*/ 0 h 9895223"/>
                <a:gd name="connsiteX1" fmla="*/ 12453082 w 22418287"/>
                <a:gd name="connsiteY1" fmla="*/ 3835986 h 9895223"/>
                <a:gd name="connsiteX2" fmla="*/ 18901794 w 22418287"/>
                <a:gd name="connsiteY2" fmla="*/ 9895223 h 9895223"/>
                <a:gd name="connsiteX3" fmla="*/ 22418287 w 22418287"/>
                <a:gd name="connsiteY3" fmla="*/ 7741368 h 9895223"/>
                <a:gd name="connsiteX0" fmla="*/ 0 w 22418287"/>
                <a:gd name="connsiteY0" fmla="*/ 0 h 9895223"/>
                <a:gd name="connsiteX1" fmla="*/ 12453082 w 22418287"/>
                <a:gd name="connsiteY1" fmla="*/ 3835986 h 9895223"/>
                <a:gd name="connsiteX2" fmla="*/ 18901794 w 22418287"/>
                <a:gd name="connsiteY2" fmla="*/ 9895223 h 9895223"/>
                <a:gd name="connsiteX3" fmla="*/ 22418287 w 22418287"/>
                <a:gd name="connsiteY3" fmla="*/ 7741368 h 9895223"/>
                <a:gd name="connsiteX0" fmla="*/ 0 w 22418287"/>
                <a:gd name="connsiteY0" fmla="*/ 0 h 9895223"/>
                <a:gd name="connsiteX1" fmla="*/ 12453082 w 22418287"/>
                <a:gd name="connsiteY1" fmla="*/ 3865483 h 9895223"/>
                <a:gd name="connsiteX2" fmla="*/ 18901794 w 22418287"/>
                <a:gd name="connsiteY2" fmla="*/ 9895223 h 9895223"/>
                <a:gd name="connsiteX3" fmla="*/ 22418287 w 22418287"/>
                <a:gd name="connsiteY3" fmla="*/ 7741368 h 9895223"/>
                <a:gd name="connsiteX0" fmla="*/ 0 w 22418287"/>
                <a:gd name="connsiteY0" fmla="*/ 0 h 9895223"/>
                <a:gd name="connsiteX1" fmla="*/ 12453082 w 22418287"/>
                <a:gd name="connsiteY1" fmla="*/ 3865483 h 9895223"/>
                <a:gd name="connsiteX2" fmla="*/ 18901794 w 22418287"/>
                <a:gd name="connsiteY2" fmla="*/ 9895223 h 9895223"/>
                <a:gd name="connsiteX3" fmla="*/ 22418287 w 22418287"/>
                <a:gd name="connsiteY3" fmla="*/ 7741368 h 9895223"/>
                <a:gd name="connsiteX0" fmla="*/ 0 w 22418287"/>
                <a:gd name="connsiteY0" fmla="*/ 0 h 9895223"/>
                <a:gd name="connsiteX1" fmla="*/ 12423585 w 22418287"/>
                <a:gd name="connsiteY1" fmla="*/ 3953974 h 9895223"/>
                <a:gd name="connsiteX2" fmla="*/ 18901794 w 22418287"/>
                <a:gd name="connsiteY2" fmla="*/ 9895223 h 9895223"/>
                <a:gd name="connsiteX3" fmla="*/ 22418287 w 22418287"/>
                <a:gd name="connsiteY3" fmla="*/ 7741368 h 9895223"/>
                <a:gd name="connsiteX0" fmla="*/ 0 w 22447784"/>
                <a:gd name="connsiteY0" fmla="*/ 0 h 9806732"/>
                <a:gd name="connsiteX1" fmla="*/ 12453082 w 22447784"/>
                <a:gd name="connsiteY1" fmla="*/ 3865483 h 9806732"/>
                <a:gd name="connsiteX2" fmla="*/ 18931291 w 22447784"/>
                <a:gd name="connsiteY2" fmla="*/ 9806732 h 9806732"/>
                <a:gd name="connsiteX3" fmla="*/ 22447784 w 22447784"/>
                <a:gd name="connsiteY3" fmla="*/ 7652877 h 9806732"/>
                <a:gd name="connsiteX0" fmla="*/ 0 w 22447784"/>
                <a:gd name="connsiteY0" fmla="*/ 0 h 9806732"/>
                <a:gd name="connsiteX1" fmla="*/ 12453082 w 22447784"/>
                <a:gd name="connsiteY1" fmla="*/ 3865483 h 9806732"/>
                <a:gd name="connsiteX2" fmla="*/ 18931291 w 22447784"/>
                <a:gd name="connsiteY2" fmla="*/ 9806732 h 9806732"/>
                <a:gd name="connsiteX3" fmla="*/ 22447784 w 22447784"/>
                <a:gd name="connsiteY3" fmla="*/ 7652877 h 9806732"/>
                <a:gd name="connsiteX0" fmla="*/ 0 w 22447784"/>
                <a:gd name="connsiteY0" fmla="*/ 0 h 9806732"/>
                <a:gd name="connsiteX1" fmla="*/ 12453082 w 22447784"/>
                <a:gd name="connsiteY1" fmla="*/ 3865483 h 9806732"/>
                <a:gd name="connsiteX2" fmla="*/ 18931291 w 22447784"/>
                <a:gd name="connsiteY2" fmla="*/ 9806732 h 9806732"/>
                <a:gd name="connsiteX3" fmla="*/ 22447784 w 22447784"/>
                <a:gd name="connsiteY3" fmla="*/ 7652877 h 9806732"/>
                <a:gd name="connsiteX0" fmla="*/ 0 w 22447784"/>
                <a:gd name="connsiteY0" fmla="*/ 0 h 9806732"/>
                <a:gd name="connsiteX1" fmla="*/ 12453082 w 22447784"/>
                <a:gd name="connsiteY1" fmla="*/ 3865483 h 9806732"/>
                <a:gd name="connsiteX2" fmla="*/ 18931291 w 22447784"/>
                <a:gd name="connsiteY2" fmla="*/ 9806732 h 9806732"/>
                <a:gd name="connsiteX3" fmla="*/ 22447784 w 22447784"/>
                <a:gd name="connsiteY3" fmla="*/ 7652877 h 9806732"/>
                <a:gd name="connsiteX0" fmla="*/ 0 w 22447784"/>
                <a:gd name="connsiteY0" fmla="*/ 0 h 9806732"/>
                <a:gd name="connsiteX1" fmla="*/ 12453082 w 22447784"/>
                <a:gd name="connsiteY1" fmla="*/ 3865483 h 9806732"/>
                <a:gd name="connsiteX2" fmla="*/ 18931291 w 22447784"/>
                <a:gd name="connsiteY2" fmla="*/ 9806732 h 9806732"/>
                <a:gd name="connsiteX3" fmla="*/ 22447784 w 22447784"/>
                <a:gd name="connsiteY3" fmla="*/ 7652877 h 9806732"/>
                <a:gd name="connsiteX0" fmla="*/ 0 w 22447784"/>
                <a:gd name="connsiteY0" fmla="*/ 0 h 9806732"/>
                <a:gd name="connsiteX1" fmla="*/ 12453082 w 22447784"/>
                <a:gd name="connsiteY1" fmla="*/ 3865483 h 9806732"/>
                <a:gd name="connsiteX2" fmla="*/ 18931291 w 22447784"/>
                <a:gd name="connsiteY2" fmla="*/ 9806732 h 9806732"/>
                <a:gd name="connsiteX3" fmla="*/ 22447784 w 22447784"/>
                <a:gd name="connsiteY3" fmla="*/ 7652877 h 9806732"/>
                <a:gd name="connsiteX0" fmla="*/ 0 w 22447784"/>
                <a:gd name="connsiteY0" fmla="*/ 0 h 9895222"/>
                <a:gd name="connsiteX1" fmla="*/ 12453082 w 22447784"/>
                <a:gd name="connsiteY1" fmla="*/ 3865483 h 9895222"/>
                <a:gd name="connsiteX2" fmla="*/ 18901796 w 22447784"/>
                <a:gd name="connsiteY2" fmla="*/ 9895222 h 9895222"/>
                <a:gd name="connsiteX3" fmla="*/ 22447784 w 22447784"/>
                <a:gd name="connsiteY3" fmla="*/ 7652877 h 9895222"/>
                <a:gd name="connsiteX0" fmla="*/ 0 w 22447784"/>
                <a:gd name="connsiteY0" fmla="*/ 0 h 9865726"/>
                <a:gd name="connsiteX1" fmla="*/ 12453082 w 22447784"/>
                <a:gd name="connsiteY1" fmla="*/ 3865483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453082 w 22447784"/>
                <a:gd name="connsiteY1" fmla="*/ 3865483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453082 w 22447784"/>
                <a:gd name="connsiteY1" fmla="*/ 3865483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453082 w 22447784"/>
                <a:gd name="connsiteY1" fmla="*/ 3865483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453082 w 22447784"/>
                <a:gd name="connsiteY1" fmla="*/ 3865483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453082 w 22447784"/>
                <a:gd name="connsiteY1" fmla="*/ 3865483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246605 w 22447784"/>
                <a:gd name="connsiteY1" fmla="*/ 3718000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246605 w 22447784"/>
                <a:gd name="connsiteY1" fmla="*/ 3718000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246605 w 22447784"/>
                <a:gd name="connsiteY1" fmla="*/ 3718000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246605 w 22447784"/>
                <a:gd name="connsiteY1" fmla="*/ 3718000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246605 w 22447784"/>
                <a:gd name="connsiteY1" fmla="*/ 3806490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246605 w 22447784"/>
                <a:gd name="connsiteY1" fmla="*/ 3776994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276102 w 22447784"/>
                <a:gd name="connsiteY1" fmla="*/ 3747497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187612 w 22447784"/>
                <a:gd name="connsiteY1" fmla="*/ 3776994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187612 w 22447784"/>
                <a:gd name="connsiteY1" fmla="*/ 3776994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187612 w 22447784"/>
                <a:gd name="connsiteY1" fmla="*/ 3776994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187612 w 22447784"/>
                <a:gd name="connsiteY1" fmla="*/ 3776994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187612 w 22447784"/>
                <a:gd name="connsiteY1" fmla="*/ 3776994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187612 w 22447784"/>
                <a:gd name="connsiteY1" fmla="*/ 3776994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187612 w 22447784"/>
                <a:gd name="connsiteY1" fmla="*/ 3776994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187612 w 22447784"/>
                <a:gd name="connsiteY1" fmla="*/ 3776994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187612 w 22447784"/>
                <a:gd name="connsiteY1" fmla="*/ 3776994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47784"/>
                <a:gd name="connsiteY0" fmla="*/ 0 h 9865726"/>
                <a:gd name="connsiteX1" fmla="*/ 12187612 w 22447784"/>
                <a:gd name="connsiteY1" fmla="*/ 3776994 h 9865726"/>
                <a:gd name="connsiteX2" fmla="*/ 18960789 w 22447784"/>
                <a:gd name="connsiteY2" fmla="*/ 9865726 h 9865726"/>
                <a:gd name="connsiteX3" fmla="*/ 22447784 w 22447784"/>
                <a:gd name="connsiteY3" fmla="*/ 7652877 h 9865726"/>
                <a:gd name="connsiteX0" fmla="*/ 0 w 22418288"/>
                <a:gd name="connsiteY0" fmla="*/ 0 h 9983713"/>
                <a:gd name="connsiteX1" fmla="*/ 12158116 w 22418288"/>
                <a:gd name="connsiteY1" fmla="*/ 3894981 h 9983713"/>
                <a:gd name="connsiteX2" fmla="*/ 18931293 w 22418288"/>
                <a:gd name="connsiteY2" fmla="*/ 9983713 h 9983713"/>
                <a:gd name="connsiteX3" fmla="*/ 22418288 w 22418288"/>
                <a:gd name="connsiteY3" fmla="*/ 7770864 h 9983713"/>
                <a:gd name="connsiteX0" fmla="*/ 0 w 22418288"/>
                <a:gd name="connsiteY0" fmla="*/ 0 h 9954217"/>
                <a:gd name="connsiteX1" fmla="*/ 12158116 w 22418288"/>
                <a:gd name="connsiteY1" fmla="*/ 3865485 h 9954217"/>
                <a:gd name="connsiteX2" fmla="*/ 18931293 w 22418288"/>
                <a:gd name="connsiteY2" fmla="*/ 9954217 h 9954217"/>
                <a:gd name="connsiteX3" fmla="*/ 22418288 w 22418288"/>
                <a:gd name="connsiteY3" fmla="*/ 7741368 h 9954217"/>
                <a:gd name="connsiteX0" fmla="*/ 0 w 22418288"/>
                <a:gd name="connsiteY0" fmla="*/ 0 h 9897067"/>
                <a:gd name="connsiteX1" fmla="*/ 12158116 w 22418288"/>
                <a:gd name="connsiteY1" fmla="*/ 3808335 h 9897067"/>
                <a:gd name="connsiteX2" fmla="*/ 18931293 w 22418288"/>
                <a:gd name="connsiteY2" fmla="*/ 9897067 h 9897067"/>
                <a:gd name="connsiteX3" fmla="*/ 22418288 w 22418288"/>
                <a:gd name="connsiteY3" fmla="*/ 7684218 h 9897067"/>
                <a:gd name="connsiteX0" fmla="*/ 0 w 22418288"/>
                <a:gd name="connsiteY0" fmla="*/ 0 h 9878017"/>
                <a:gd name="connsiteX1" fmla="*/ 12158116 w 22418288"/>
                <a:gd name="connsiteY1" fmla="*/ 3789285 h 9878017"/>
                <a:gd name="connsiteX2" fmla="*/ 18931293 w 22418288"/>
                <a:gd name="connsiteY2" fmla="*/ 9878017 h 9878017"/>
                <a:gd name="connsiteX3" fmla="*/ 22418288 w 22418288"/>
                <a:gd name="connsiteY3" fmla="*/ 7665168 h 9878017"/>
                <a:gd name="connsiteX0" fmla="*/ 0 w 22418288"/>
                <a:gd name="connsiteY0" fmla="*/ 0 h 9878017"/>
                <a:gd name="connsiteX1" fmla="*/ 12158116 w 22418288"/>
                <a:gd name="connsiteY1" fmla="*/ 3789285 h 9878017"/>
                <a:gd name="connsiteX2" fmla="*/ 18931293 w 22418288"/>
                <a:gd name="connsiteY2" fmla="*/ 9878017 h 9878017"/>
                <a:gd name="connsiteX3" fmla="*/ 22418288 w 22418288"/>
                <a:gd name="connsiteY3" fmla="*/ 7665168 h 9878017"/>
                <a:gd name="connsiteX0" fmla="*/ 0 w 22418288"/>
                <a:gd name="connsiteY0" fmla="*/ 0 h 9878017"/>
                <a:gd name="connsiteX1" fmla="*/ 12158116 w 22418288"/>
                <a:gd name="connsiteY1" fmla="*/ 3789285 h 9878017"/>
                <a:gd name="connsiteX2" fmla="*/ 18931293 w 22418288"/>
                <a:gd name="connsiteY2" fmla="*/ 9878017 h 9878017"/>
                <a:gd name="connsiteX3" fmla="*/ 22418288 w 22418288"/>
                <a:gd name="connsiteY3" fmla="*/ 7665168 h 9878017"/>
                <a:gd name="connsiteX0" fmla="*/ 0 w 22418288"/>
                <a:gd name="connsiteY0" fmla="*/ 0 h 9878017"/>
                <a:gd name="connsiteX1" fmla="*/ 12158116 w 22418288"/>
                <a:gd name="connsiteY1" fmla="*/ 3789285 h 9878017"/>
                <a:gd name="connsiteX2" fmla="*/ 18931293 w 22418288"/>
                <a:gd name="connsiteY2" fmla="*/ 9878017 h 9878017"/>
                <a:gd name="connsiteX3" fmla="*/ 22418288 w 22418288"/>
                <a:gd name="connsiteY3" fmla="*/ 7665168 h 9878017"/>
                <a:gd name="connsiteX0" fmla="*/ 0 w 22418288"/>
                <a:gd name="connsiteY0" fmla="*/ 0 h 9916117"/>
                <a:gd name="connsiteX1" fmla="*/ 12158116 w 22418288"/>
                <a:gd name="connsiteY1" fmla="*/ 3827385 h 9916117"/>
                <a:gd name="connsiteX2" fmla="*/ 18931293 w 22418288"/>
                <a:gd name="connsiteY2" fmla="*/ 9916117 h 9916117"/>
                <a:gd name="connsiteX3" fmla="*/ 22418288 w 22418288"/>
                <a:gd name="connsiteY3" fmla="*/ 7703268 h 9916117"/>
                <a:gd name="connsiteX0" fmla="*/ 0 w 22437338"/>
                <a:gd name="connsiteY0" fmla="*/ 0 h 9897067"/>
                <a:gd name="connsiteX1" fmla="*/ 12177166 w 22437338"/>
                <a:gd name="connsiteY1" fmla="*/ 3808335 h 9897067"/>
                <a:gd name="connsiteX2" fmla="*/ 18950343 w 22437338"/>
                <a:gd name="connsiteY2" fmla="*/ 9897067 h 9897067"/>
                <a:gd name="connsiteX3" fmla="*/ 22437338 w 22437338"/>
                <a:gd name="connsiteY3" fmla="*/ 7684218 h 9897067"/>
                <a:gd name="connsiteX0" fmla="*/ 0 w 22437338"/>
                <a:gd name="connsiteY0" fmla="*/ 0 h 9897067"/>
                <a:gd name="connsiteX1" fmla="*/ 12177166 w 22437338"/>
                <a:gd name="connsiteY1" fmla="*/ 3808335 h 9897067"/>
                <a:gd name="connsiteX2" fmla="*/ 18950343 w 22437338"/>
                <a:gd name="connsiteY2" fmla="*/ 9897067 h 9897067"/>
                <a:gd name="connsiteX3" fmla="*/ 22437338 w 22437338"/>
                <a:gd name="connsiteY3" fmla="*/ 7684218 h 9897067"/>
                <a:gd name="connsiteX0" fmla="*/ 0 w 22437338"/>
                <a:gd name="connsiteY0" fmla="*/ 0 h 9897067"/>
                <a:gd name="connsiteX1" fmla="*/ 12177166 w 22437338"/>
                <a:gd name="connsiteY1" fmla="*/ 3808335 h 9897067"/>
                <a:gd name="connsiteX2" fmla="*/ 18950343 w 22437338"/>
                <a:gd name="connsiteY2" fmla="*/ 9897067 h 9897067"/>
                <a:gd name="connsiteX3" fmla="*/ 22437338 w 22437338"/>
                <a:gd name="connsiteY3" fmla="*/ 7684218 h 9897067"/>
                <a:gd name="connsiteX0" fmla="*/ 0 w 22437338"/>
                <a:gd name="connsiteY0" fmla="*/ 0 h 9897067"/>
                <a:gd name="connsiteX1" fmla="*/ 12177166 w 22437338"/>
                <a:gd name="connsiteY1" fmla="*/ 3808335 h 9897067"/>
                <a:gd name="connsiteX2" fmla="*/ 18950343 w 22437338"/>
                <a:gd name="connsiteY2" fmla="*/ 9897067 h 9897067"/>
                <a:gd name="connsiteX3" fmla="*/ 22437338 w 22437338"/>
                <a:gd name="connsiteY3" fmla="*/ 7684218 h 9897067"/>
                <a:gd name="connsiteX0" fmla="*/ 0 w 22437338"/>
                <a:gd name="connsiteY0" fmla="*/ 0 h 9897067"/>
                <a:gd name="connsiteX1" fmla="*/ 12177166 w 22437338"/>
                <a:gd name="connsiteY1" fmla="*/ 3808335 h 9897067"/>
                <a:gd name="connsiteX2" fmla="*/ 18950343 w 22437338"/>
                <a:gd name="connsiteY2" fmla="*/ 9897067 h 9897067"/>
                <a:gd name="connsiteX3" fmla="*/ 22437338 w 22437338"/>
                <a:gd name="connsiteY3" fmla="*/ 7684218 h 9897067"/>
                <a:gd name="connsiteX0" fmla="*/ 0 w 22437338"/>
                <a:gd name="connsiteY0" fmla="*/ 0 h 9897067"/>
                <a:gd name="connsiteX1" fmla="*/ 12177166 w 22437338"/>
                <a:gd name="connsiteY1" fmla="*/ 3808335 h 9897067"/>
                <a:gd name="connsiteX2" fmla="*/ 18950343 w 22437338"/>
                <a:gd name="connsiteY2" fmla="*/ 9897067 h 9897067"/>
                <a:gd name="connsiteX3" fmla="*/ 22437338 w 22437338"/>
                <a:gd name="connsiteY3" fmla="*/ 7684218 h 9897067"/>
                <a:gd name="connsiteX0" fmla="*/ 0 w 22437338"/>
                <a:gd name="connsiteY0" fmla="*/ 0 h 9897067"/>
                <a:gd name="connsiteX1" fmla="*/ 12177166 w 22437338"/>
                <a:gd name="connsiteY1" fmla="*/ 3808335 h 9897067"/>
                <a:gd name="connsiteX2" fmla="*/ 18950343 w 22437338"/>
                <a:gd name="connsiteY2" fmla="*/ 9897067 h 9897067"/>
                <a:gd name="connsiteX3" fmla="*/ 22437338 w 22437338"/>
                <a:gd name="connsiteY3" fmla="*/ 7684218 h 9897067"/>
                <a:gd name="connsiteX0" fmla="*/ 0 w 22437338"/>
                <a:gd name="connsiteY0" fmla="*/ 0 h 9897067"/>
                <a:gd name="connsiteX1" fmla="*/ 12177166 w 22437338"/>
                <a:gd name="connsiteY1" fmla="*/ 3808335 h 9897067"/>
                <a:gd name="connsiteX2" fmla="*/ 18950343 w 22437338"/>
                <a:gd name="connsiteY2" fmla="*/ 9897067 h 9897067"/>
                <a:gd name="connsiteX3" fmla="*/ 22437338 w 22437338"/>
                <a:gd name="connsiteY3" fmla="*/ 7684218 h 9897067"/>
                <a:gd name="connsiteX0" fmla="*/ 0 w 22437338"/>
                <a:gd name="connsiteY0" fmla="*/ 0 h 9897067"/>
                <a:gd name="connsiteX1" fmla="*/ 12177166 w 22437338"/>
                <a:gd name="connsiteY1" fmla="*/ 3808335 h 9897067"/>
                <a:gd name="connsiteX2" fmla="*/ 18950343 w 22437338"/>
                <a:gd name="connsiteY2" fmla="*/ 9897067 h 9897067"/>
                <a:gd name="connsiteX3" fmla="*/ 22437338 w 22437338"/>
                <a:gd name="connsiteY3" fmla="*/ 7684218 h 9897067"/>
                <a:gd name="connsiteX0" fmla="*/ 0 w 22437338"/>
                <a:gd name="connsiteY0" fmla="*/ 0 h 9916117"/>
                <a:gd name="connsiteX1" fmla="*/ 12177166 w 22437338"/>
                <a:gd name="connsiteY1" fmla="*/ 3808335 h 9916117"/>
                <a:gd name="connsiteX2" fmla="*/ 18969394 w 22437338"/>
                <a:gd name="connsiteY2" fmla="*/ 9916117 h 9916117"/>
                <a:gd name="connsiteX3" fmla="*/ 22437338 w 22437338"/>
                <a:gd name="connsiteY3" fmla="*/ 7684218 h 9916117"/>
                <a:gd name="connsiteX0" fmla="*/ 0 w 22437338"/>
                <a:gd name="connsiteY0" fmla="*/ 0 h 9935167"/>
                <a:gd name="connsiteX1" fmla="*/ 12177166 w 22437338"/>
                <a:gd name="connsiteY1" fmla="*/ 3808335 h 9935167"/>
                <a:gd name="connsiteX2" fmla="*/ 18988444 w 22437338"/>
                <a:gd name="connsiteY2" fmla="*/ 9935167 h 9935167"/>
                <a:gd name="connsiteX3" fmla="*/ 22437338 w 22437338"/>
                <a:gd name="connsiteY3" fmla="*/ 7684218 h 9935167"/>
                <a:gd name="connsiteX0" fmla="*/ 0 w 22437338"/>
                <a:gd name="connsiteY0" fmla="*/ 0 h 9935167"/>
                <a:gd name="connsiteX1" fmla="*/ 12177166 w 22437338"/>
                <a:gd name="connsiteY1" fmla="*/ 3808335 h 9935167"/>
                <a:gd name="connsiteX2" fmla="*/ 18988444 w 22437338"/>
                <a:gd name="connsiteY2" fmla="*/ 9935167 h 9935167"/>
                <a:gd name="connsiteX3" fmla="*/ 22437338 w 22437338"/>
                <a:gd name="connsiteY3" fmla="*/ 7684218 h 9935167"/>
                <a:gd name="connsiteX0" fmla="*/ 0 w 22437338"/>
                <a:gd name="connsiteY0" fmla="*/ 0 h 9916117"/>
                <a:gd name="connsiteX1" fmla="*/ 12177166 w 22437338"/>
                <a:gd name="connsiteY1" fmla="*/ 3808335 h 9916117"/>
                <a:gd name="connsiteX2" fmla="*/ 18969394 w 22437338"/>
                <a:gd name="connsiteY2" fmla="*/ 9916117 h 9916117"/>
                <a:gd name="connsiteX3" fmla="*/ 22437338 w 22437338"/>
                <a:gd name="connsiteY3" fmla="*/ 7684218 h 9916117"/>
                <a:gd name="connsiteX0" fmla="*/ 0 w 22437338"/>
                <a:gd name="connsiteY0" fmla="*/ 0 h 9897067"/>
                <a:gd name="connsiteX1" fmla="*/ 12177166 w 22437338"/>
                <a:gd name="connsiteY1" fmla="*/ 3808335 h 9897067"/>
                <a:gd name="connsiteX2" fmla="*/ 18969394 w 22437338"/>
                <a:gd name="connsiteY2" fmla="*/ 9897067 h 9897067"/>
                <a:gd name="connsiteX3" fmla="*/ 22437338 w 22437338"/>
                <a:gd name="connsiteY3" fmla="*/ 7684218 h 9897067"/>
                <a:gd name="connsiteX0" fmla="*/ 0 w 22437338"/>
                <a:gd name="connsiteY0" fmla="*/ 0 h 9858967"/>
                <a:gd name="connsiteX1" fmla="*/ 12177166 w 22437338"/>
                <a:gd name="connsiteY1" fmla="*/ 3808335 h 9858967"/>
                <a:gd name="connsiteX2" fmla="*/ 18969394 w 22437338"/>
                <a:gd name="connsiteY2" fmla="*/ 9858967 h 9858967"/>
                <a:gd name="connsiteX3" fmla="*/ 22437338 w 22437338"/>
                <a:gd name="connsiteY3" fmla="*/ 7684218 h 9858967"/>
                <a:gd name="connsiteX0" fmla="*/ 0 w 22437338"/>
                <a:gd name="connsiteY0" fmla="*/ 0 h 9878017"/>
                <a:gd name="connsiteX1" fmla="*/ 12177166 w 22437338"/>
                <a:gd name="connsiteY1" fmla="*/ 3808335 h 9878017"/>
                <a:gd name="connsiteX2" fmla="*/ 18969394 w 22437338"/>
                <a:gd name="connsiteY2" fmla="*/ 9878017 h 9878017"/>
                <a:gd name="connsiteX3" fmla="*/ 22437338 w 22437338"/>
                <a:gd name="connsiteY3" fmla="*/ 7684218 h 9878017"/>
                <a:gd name="connsiteX0" fmla="*/ 0 w 22437338"/>
                <a:gd name="connsiteY0" fmla="*/ 0 h 9878017"/>
                <a:gd name="connsiteX1" fmla="*/ 12177166 w 22437338"/>
                <a:gd name="connsiteY1" fmla="*/ 3808335 h 9878017"/>
                <a:gd name="connsiteX2" fmla="*/ 18969394 w 22437338"/>
                <a:gd name="connsiteY2" fmla="*/ 9878017 h 9878017"/>
                <a:gd name="connsiteX3" fmla="*/ 22437338 w 22437338"/>
                <a:gd name="connsiteY3" fmla="*/ 7684218 h 9878017"/>
                <a:gd name="connsiteX0" fmla="*/ 0 w 22437338"/>
                <a:gd name="connsiteY0" fmla="*/ 0 h 9878017"/>
                <a:gd name="connsiteX1" fmla="*/ 12177166 w 22437338"/>
                <a:gd name="connsiteY1" fmla="*/ 3808335 h 9878017"/>
                <a:gd name="connsiteX2" fmla="*/ 18969394 w 22437338"/>
                <a:gd name="connsiteY2" fmla="*/ 9878017 h 9878017"/>
                <a:gd name="connsiteX3" fmla="*/ 22437338 w 22437338"/>
                <a:gd name="connsiteY3" fmla="*/ 7684218 h 9878017"/>
                <a:gd name="connsiteX0" fmla="*/ 0 w 22437338"/>
                <a:gd name="connsiteY0" fmla="*/ 0 h 9878017"/>
                <a:gd name="connsiteX1" fmla="*/ 12177166 w 22437338"/>
                <a:gd name="connsiteY1" fmla="*/ 3808335 h 9878017"/>
                <a:gd name="connsiteX2" fmla="*/ 18969394 w 22437338"/>
                <a:gd name="connsiteY2" fmla="*/ 9878017 h 9878017"/>
                <a:gd name="connsiteX3" fmla="*/ 22437338 w 22437338"/>
                <a:gd name="connsiteY3" fmla="*/ 7684218 h 9878017"/>
                <a:gd name="connsiteX0" fmla="*/ 0 w 22437338"/>
                <a:gd name="connsiteY0" fmla="*/ 0 h 9878017"/>
                <a:gd name="connsiteX1" fmla="*/ 12177166 w 22437338"/>
                <a:gd name="connsiteY1" fmla="*/ 3808335 h 9878017"/>
                <a:gd name="connsiteX2" fmla="*/ 18969394 w 22437338"/>
                <a:gd name="connsiteY2" fmla="*/ 9878017 h 9878017"/>
                <a:gd name="connsiteX3" fmla="*/ 22437338 w 22437338"/>
                <a:gd name="connsiteY3" fmla="*/ 7684218 h 9878017"/>
                <a:gd name="connsiteX0" fmla="*/ 0 w 22437338"/>
                <a:gd name="connsiteY0" fmla="*/ 0 h 9878017"/>
                <a:gd name="connsiteX1" fmla="*/ 12177166 w 22437338"/>
                <a:gd name="connsiteY1" fmla="*/ 3808335 h 9878017"/>
                <a:gd name="connsiteX2" fmla="*/ 18969394 w 22437338"/>
                <a:gd name="connsiteY2" fmla="*/ 9878017 h 9878017"/>
                <a:gd name="connsiteX3" fmla="*/ 22437338 w 22437338"/>
                <a:gd name="connsiteY3" fmla="*/ 7684218 h 9878017"/>
                <a:gd name="connsiteX0" fmla="*/ 0 w 22361138"/>
                <a:gd name="connsiteY0" fmla="*/ 0 h 9878017"/>
                <a:gd name="connsiteX1" fmla="*/ 12177166 w 22361138"/>
                <a:gd name="connsiteY1" fmla="*/ 3808335 h 9878017"/>
                <a:gd name="connsiteX2" fmla="*/ 18969394 w 22361138"/>
                <a:gd name="connsiteY2" fmla="*/ 9878017 h 9878017"/>
                <a:gd name="connsiteX3" fmla="*/ 22361138 w 22361138"/>
                <a:gd name="connsiteY3" fmla="*/ 7893768 h 9878017"/>
                <a:gd name="connsiteX0" fmla="*/ 0 w 22342088"/>
                <a:gd name="connsiteY0" fmla="*/ 0 h 9878017"/>
                <a:gd name="connsiteX1" fmla="*/ 12177166 w 22342088"/>
                <a:gd name="connsiteY1" fmla="*/ 3808335 h 9878017"/>
                <a:gd name="connsiteX2" fmla="*/ 18969394 w 22342088"/>
                <a:gd name="connsiteY2" fmla="*/ 9878017 h 9878017"/>
                <a:gd name="connsiteX3" fmla="*/ 22342088 w 22342088"/>
                <a:gd name="connsiteY3" fmla="*/ 787471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855668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796674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796674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796674 h 9878017"/>
                <a:gd name="connsiteX0" fmla="*/ 0 w 22303988"/>
                <a:gd name="connsiteY0" fmla="*/ 0 h 9878017"/>
                <a:gd name="connsiteX1" fmla="*/ 12177166 w 22303988"/>
                <a:gd name="connsiteY1" fmla="*/ 3808335 h 9878017"/>
                <a:gd name="connsiteX2" fmla="*/ 18969394 w 22303988"/>
                <a:gd name="connsiteY2" fmla="*/ 9878017 h 9878017"/>
                <a:gd name="connsiteX3" fmla="*/ 22303988 w 22303988"/>
                <a:gd name="connsiteY3" fmla="*/ 7796674 h 9878017"/>
                <a:gd name="connsiteX0" fmla="*/ 0 w 21920530"/>
                <a:gd name="connsiteY0" fmla="*/ 0 h 9878017"/>
                <a:gd name="connsiteX1" fmla="*/ 12177166 w 21920530"/>
                <a:gd name="connsiteY1" fmla="*/ 3808335 h 9878017"/>
                <a:gd name="connsiteX2" fmla="*/ 18969394 w 21920530"/>
                <a:gd name="connsiteY2" fmla="*/ 9878017 h 9878017"/>
                <a:gd name="connsiteX3" fmla="*/ 21920530 w 21920530"/>
                <a:gd name="connsiteY3" fmla="*/ 8180132 h 9878017"/>
                <a:gd name="connsiteX0" fmla="*/ 0 w 21950027"/>
                <a:gd name="connsiteY0" fmla="*/ 0 h 9878017"/>
                <a:gd name="connsiteX1" fmla="*/ 12177166 w 21950027"/>
                <a:gd name="connsiteY1" fmla="*/ 3808335 h 9878017"/>
                <a:gd name="connsiteX2" fmla="*/ 18969394 w 21950027"/>
                <a:gd name="connsiteY2" fmla="*/ 9878017 h 9878017"/>
                <a:gd name="connsiteX3" fmla="*/ 21950027 w 21950027"/>
                <a:gd name="connsiteY3" fmla="*/ 8150635 h 9878017"/>
                <a:gd name="connsiteX0" fmla="*/ 0 w 21950027"/>
                <a:gd name="connsiteY0" fmla="*/ 0 h 9878017"/>
                <a:gd name="connsiteX1" fmla="*/ 12177166 w 21950027"/>
                <a:gd name="connsiteY1" fmla="*/ 3808335 h 9878017"/>
                <a:gd name="connsiteX2" fmla="*/ 18969394 w 21950027"/>
                <a:gd name="connsiteY2" fmla="*/ 9878017 h 9878017"/>
                <a:gd name="connsiteX3" fmla="*/ 21950027 w 21950027"/>
                <a:gd name="connsiteY3" fmla="*/ 8150635 h 9878017"/>
                <a:gd name="connsiteX0" fmla="*/ 0 w 21950027"/>
                <a:gd name="connsiteY0" fmla="*/ 0 h 9878017"/>
                <a:gd name="connsiteX1" fmla="*/ 12177166 w 21950027"/>
                <a:gd name="connsiteY1" fmla="*/ 3808335 h 9878017"/>
                <a:gd name="connsiteX2" fmla="*/ 18969394 w 21950027"/>
                <a:gd name="connsiteY2" fmla="*/ 9878017 h 9878017"/>
                <a:gd name="connsiteX3" fmla="*/ 21950027 w 21950027"/>
                <a:gd name="connsiteY3" fmla="*/ 8150635 h 9878017"/>
                <a:gd name="connsiteX0" fmla="*/ 0 w 21950028"/>
                <a:gd name="connsiteY0" fmla="*/ 0 h 9878017"/>
                <a:gd name="connsiteX1" fmla="*/ 12177166 w 21950028"/>
                <a:gd name="connsiteY1" fmla="*/ 3808335 h 9878017"/>
                <a:gd name="connsiteX2" fmla="*/ 18969394 w 21950028"/>
                <a:gd name="connsiteY2" fmla="*/ 9878017 h 9878017"/>
                <a:gd name="connsiteX3" fmla="*/ 21950028 w 21950028"/>
                <a:gd name="connsiteY3" fmla="*/ 8150635 h 9878017"/>
                <a:gd name="connsiteX0" fmla="*/ 0 w 21950028"/>
                <a:gd name="connsiteY0" fmla="*/ 0 h 9878017"/>
                <a:gd name="connsiteX1" fmla="*/ 12177166 w 21950028"/>
                <a:gd name="connsiteY1" fmla="*/ 3808335 h 9878017"/>
                <a:gd name="connsiteX2" fmla="*/ 18969394 w 21950028"/>
                <a:gd name="connsiteY2" fmla="*/ 9878017 h 9878017"/>
                <a:gd name="connsiteX3" fmla="*/ 21950028 w 21950028"/>
                <a:gd name="connsiteY3" fmla="*/ 8209628 h 9878017"/>
                <a:gd name="connsiteX0" fmla="*/ 0 w 21950028"/>
                <a:gd name="connsiteY0" fmla="*/ 0 h 9878017"/>
                <a:gd name="connsiteX1" fmla="*/ 12177166 w 21950028"/>
                <a:gd name="connsiteY1" fmla="*/ 3808335 h 9878017"/>
                <a:gd name="connsiteX2" fmla="*/ 18969394 w 21950028"/>
                <a:gd name="connsiteY2" fmla="*/ 9878017 h 9878017"/>
                <a:gd name="connsiteX3" fmla="*/ 21950028 w 21950028"/>
                <a:gd name="connsiteY3" fmla="*/ 8209628 h 9878017"/>
                <a:gd name="connsiteX0" fmla="*/ 0 w 21950028"/>
                <a:gd name="connsiteY0" fmla="*/ 0 h 9878017"/>
                <a:gd name="connsiteX1" fmla="*/ 12177166 w 21950028"/>
                <a:gd name="connsiteY1" fmla="*/ 3808335 h 9878017"/>
                <a:gd name="connsiteX2" fmla="*/ 18969394 w 21950028"/>
                <a:gd name="connsiteY2" fmla="*/ 9878017 h 9878017"/>
                <a:gd name="connsiteX3" fmla="*/ 21950028 w 21950028"/>
                <a:gd name="connsiteY3" fmla="*/ 8209628 h 9878017"/>
                <a:gd name="connsiteX0" fmla="*/ 0 w 22051628"/>
                <a:gd name="connsiteY0" fmla="*/ 0 h 9878017"/>
                <a:gd name="connsiteX1" fmla="*/ 12177166 w 22051628"/>
                <a:gd name="connsiteY1" fmla="*/ 3808335 h 9878017"/>
                <a:gd name="connsiteX2" fmla="*/ 18969394 w 22051628"/>
                <a:gd name="connsiteY2" fmla="*/ 9878017 h 9878017"/>
                <a:gd name="connsiteX3" fmla="*/ 22051628 w 22051628"/>
                <a:gd name="connsiteY3" fmla="*/ 8151571 h 9878017"/>
                <a:gd name="connsiteX0" fmla="*/ 0 w 22109685"/>
                <a:gd name="connsiteY0" fmla="*/ 0 h 9878017"/>
                <a:gd name="connsiteX1" fmla="*/ 12177166 w 22109685"/>
                <a:gd name="connsiteY1" fmla="*/ 3808335 h 9878017"/>
                <a:gd name="connsiteX2" fmla="*/ 18969394 w 22109685"/>
                <a:gd name="connsiteY2" fmla="*/ 9878017 h 9878017"/>
                <a:gd name="connsiteX3" fmla="*/ 22109685 w 22109685"/>
                <a:gd name="connsiteY3" fmla="*/ 8122542 h 9878017"/>
                <a:gd name="connsiteX0" fmla="*/ 0 w 22109685"/>
                <a:gd name="connsiteY0" fmla="*/ 0 h 9878017"/>
                <a:gd name="connsiteX1" fmla="*/ 12177166 w 22109685"/>
                <a:gd name="connsiteY1" fmla="*/ 3808335 h 9878017"/>
                <a:gd name="connsiteX2" fmla="*/ 18969394 w 22109685"/>
                <a:gd name="connsiteY2" fmla="*/ 9878017 h 9878017"/>
                <a:gd name="connsiteX3" fmla="*/ 22109685 w 22109685"/>
                <a:gd name="connsiteY3" fmla="*/ 8122542 h 9878017"/>
                <a:gd name="connsiteX0" fmla="*/ 0 w 22109685"/>
                <a:gd name="connsiteY0" fmla="*/ 0 h 9878017"/>
                <a:gd name="connsiteX1" fmla="*/ 12177166 w 22109685"/>
                <a:gd name="connsiteY1" fmla="*/ 3808335 h 9878017"/>
                <a:gd name="connsiteX2" fmla="*/ 18969394 w 22109685"/>
                <a:gd name="connsiteY2" fmla="*/ 9878017 h 9878017"/>
                <a:gd name="connsiteX3" fmla="*/ 22109685 w 22109685"/>
                <a:gd name="connsiteY3" fmla="*/ 8122542 h 9878017"/>
                <a:gd name="connsiteX0" fmla="*/ 0 w 22109685"/>
                <a:gd name="connsiteY0" fmla="*/ 0 h 9878017"/>
                <a:gd name="connsiteX1" fmla="*/ 12177166 w 22109685"/>
                <a:gd name="connsiteY1" fmla="*/ 3808335 h 9878017"/>
                <a:gd name="connsiteX2" fmla="*/ 18969394 w 22109685"/>
                <a:gd name="connsiteY2" fmla="*/ 9878017 h 9878017"/>
                <a:gd name="connsiteX3" fmla="*/ 22109685 w 22109685"/>
                <a:gd name="connsiteY3" fmla="*/ 8122542 h 9878017"/>
                <a:gd name="connsiteX0" fmla="*/ 0 w 22109685"/>
                <a:gd name="connsiteY0" fmla="*/ 0 h 9878017"/>
                <a:gd name="connsiteX1" fmla="*/ 12177166 w 22109685"/>
                <a:gd name="connsiteY1" fmla="*/ 3808335 h 9878017"/>
                <a:gd name="connsiteX2" fmla="*/ 18969394 w 22109685"/>
                <a:gd name="connsiteY2" fmla="*/ 9878017 h 9878017"/>
                <a:gd name="connsiteX3" fmla="*/ 22109685 w 22109685"/>
                <a:gd name="connsiteY3" fmla="*/ 8122542 h 9878017"/>
                <a:gd name="connsiteX0" fmla="*/ 0 w 22109685"/>
                <a:gd name="connsiteY0" fmla="*/ 0 h 9878017"/>
                <a:gd name="connsiteX1" fmla="*/ 12177166 w 22109685"/>
                <a:gd name="connsiteY1" fmla="*/ 3808335 h 9878017"/>
                <a:gd name="connsiteX2" fmla="*/ 18969394 w 22109685"/>
                <a:gd name="connsiteY2" fmla="*/ 9878017 h 9878017"/>
                <a:gd name="connsiteX3" fmla="*/ 22109685 w 22109685"/>
                <a:gd name="connsiteY3" fmla="*/ 8122542 h 9878017"/>
                <a:gd name="connsiteX0" fmla="*/ 0 w 22109685"/>
                <a:gd name="connsiteY0" fmla="*/ 0 h 9878017"/>
                <a:gd name="connsiteX1" fmla="*/ 12177166 w 22109685"/>
                <a:gd name="connsiteY1" fmla="*/ 3808335 h 9878017"/>
                <a:gd name="connsiteX2" fmla="*/ 18969394 w 22109685"/>
                <a:gd name="connsiteY2" fmla="*/ 9878017 h 9878017"/>
                <a:gd name="connsiteX3" fmla="*/ 22109685 w 22109685"/>
                <a:gd name="connsiteY3" fmla="*/ 8122542 h 9878017"/>
                <a:gd name="connsiteX0" fmla="*/ 0 w 22109685"/>
                <a:gd name="connsiteY0" fmla="*/ 0 h 9878017"/>
                <a:gd name="connsiteX1" fmla="*/ 12177166 w 22109685"/>
                <a:gd name="connsiteY1" fmla="*/ 3808335 h 9878017"/>
                <a:gd name="connsiteX2" fmla="*/ 18969394 w 22109685"/>
                <a:gd name="connsiteY2" fmla="*/ 9878017 h 9878017"/>
                <a:gd name="connsiteX3" fmla="*/ 22109685 w 22109685"/>
                <a:gd name="connsiteY3" fmla="*/ 8122542 h 9878017"/>
                <a:gd name="connsiteX0" fmla="*/ 0 w 22109685"/>
                <a:gd name="connsiteY0" fmla="*/ 0 h 9892531"/>
                <a:gd name="connsiteX1" fmla="*/ 12177166 w 22109685"/>
                <a:gd name="connsiteY1" fmla="*/ 3808335 h 9892531"/>
                <a:gd name="connsiteX2" fmla="*/ 18998422 w 22109685"/>
                <a:gd name="connsiteY2" fmla="*/ 9892531 h 9892531"/>
                <a:gd name="connsiteX3" fmla="*/ 22109685 w 22109685"/>
                <a:gd name="connsiteY3" fmla="*/ 8122542 h 9892531"/>
                <a:gd name="connsiteX0" fmla="*/ 0 w 22109685"/>
                <a:gd name="connsiteY0" fmla="*/ 0 h 9892531"/>
                <a:gd name="connsiteX1" fmla="*/ 12177166 w 22109685"/>
                <a:gd name="connsiteY1" fmla="*/ 3808335 h 9892531"/>
                <a:gd name="connsiteX2" fmla="*/ 18954879 w 22109685"/>
                <a:gd name="connsiteY2" fmla="*/ 9892531 h 9892531"/>
                <a:gd name="connsiteX3" fmla="*/ 22109685 w 22109685"/>
                <a:gd name="connsiteY3" fmla="*/ 8122542 h 9892531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83908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54880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83908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89693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48989"/>
                <a:gd name="connsiteX1" fmla="*/ 12177166 w 22109685"/>
                <a:gd name="connsiteY1" fmla="*/ 3808335 h 9848989"/>
                <a:gd name="connsiteX2" fmla="*/ 19007494 w 22109685"/>
                <a:gd name="connsiteY2" fmla="*/ 9848989 h 9848989"/>
                <a:gd name="connsiteX3" fmla="*/ 22109685 w 22109685"/>
                <a:gd name="connsiteY3" fmla="*/ 8122542 h 9848989"/>
                <a:gd name="connsiteX0" fmla="*/ 0 w 22109685"/>
                <a:gd name="connsiteY0" fmla="*/ 0 h 9887089"/>
                <a:gd name="connsiteX1" fmla="*/ 12177166 w 22109685"/>
                <a:gd name="connsiteY1" fmla="*/ 3808335 h 9887089"/>
                <a:gd name="connsiteX2" fmla="*/ 18988444 w 22109685"/>
                <a:gd name="connsiteY2" fmla="*/ 9887089 h 9887089"/>
                <a:gd name="connsiteX3" fmla="*/ 22109685 w 22109685"/>
                <a:gd name="connsiteY3" fmla="*/ 8122542 h 9887089"/>
                <a:gd name="connsiteX0" fmla="*/ 0 w 22109685"/>
                <a:gd name="connsiteY0" fmla="*/ 0 h 9887089"/>
                <a:gd name="connsiteX1" fmla="*/ 12177166 w 22109685"/>
                <a:gd name="connsiteY1" fmla="*/ 3808335 h 9887089"/>
                <a:gd name="connsiteX2" fmla="*/ 18988444 w 22109685"/>
                <a:gd name="connsiteY2" fmla="*/ 9887089 h 9887089"/>
                <a:gd name="connsiteX3" fmla="*/ 22109685 w 22109685"/>
                <a:gd name="connsiteY3" fmla="*/ 8122542 h 9887089"/>
                <a:gd name="connsiteX0" fmla="*/ 0 w 22109685"/>
                <a:gd name="connsiteY0" fmla="*/ 0 h 9887089"/>
                <a:gd name="connsiteX1" fmla="*/ 12177166 w 22109685"/>
                <a:gd name="connsiteY1" fmla="*/ 3808335 h 9887089"/>
                <a:gd name="connsiteX2" fmla="*/ 18988444 w 22109685"/>
                <a:gd name="connsiteY2" fmla="*/ 9887089 h 9887089"/>
                <a:gd name="connsiteX3" fmla="*/ 22109685 w 22109685"/>
                <a:gd name="connsiteY3" fmla="*/ 8122542 h 9887089"/>
                <a:gd name="connsiteX0" fmla="*/ 0 w 22109685"/>
                <a:gd name="connsiteY0" fmla="*/ 0 h 9887089"/>
                <a:gd name="connsiteX1" fmla="*/ 12177166 w 22109685"/>
                <a:gd name="connsiteY1" fmla="*/ 3808335 h 9887089"/>
                <a:gd name="connsiteX2" fmla="*/ 18988444 w 22109685"/>
                <a:gd name="connsiteY2" fmla="*/ 9887089 h 9887089"/>
                <a:gd name="connsiteX3" fmla="*/ 22109685 w 22109685"/>
                <a:gd name="connsiteY3" fmla="*/ 8122542 h 9887089"/>
                <a:gd name="connsiteX0" fmla="*/ 0 w 22109685"/>
                <a:gd name="connsiteY0" fmla="*/ 0 h 9887089"/>
                <a:gd name="connsiteX1" fmla="*/ 12177166 w 22109685"/>
                <a:gd name="connsiteY1" fmla="*/ 3808335 h 9887089"/>
                <a:gd name="connsiteX2" fmla="*/ 18988444 w 22109685"/>
                <a:gd name="connsiteY2" fmla="*/ 9887089 h 9887089"/>
                <a:gd name="connsiteX3" fmla="*/ 22109685 w 22109685"/>
                <a:gd name="connsiteY3" fmla="*/ 8122542 h 9887089"/>
                <a:gd name="connsiteX0" fmla="*/ 0 w 22109685"/>
                <a:gd name="connsiteY0" fmla="*/ 0 h 9887089"/>
                <a:gd name="connsiteX1" fmla="*/ 12177166 w 22109685"/>
                <a:gd name="connsiteY1" fmla="*/ 3808335 h 9887089"/>
                <a:gd name="connsiteX2" fmla="*/ 18988444 w 22109685"/>
                <a:gd name="connsiteY2" fmla="*/ 9887089 h 9887089"/>
                <a:gd name="connsiteX3" fmla="*/ 22109685 w 22109685"/>
                <a:gd name="connsiteY3" fmla="*/ 8122542 h 9887089"/>
                <a:gd name="connsiteX0" fmla="*/ 0 w 22109685"/>
                <a:gd name="connsiteY0" fmla="*/ 0 h 9887089"/>
                <a:gd name="connsiteX1" fmla="*/ 12177166 w 22109685"/>
                <a:gd name="connsiteY1" fmla="*/ 3808335 h 9887089"/>
                <a:gd name="connsiteX2" fmla="*/ 18988444 w 22109685"/>
                <a:gd name="connsiteY2" fmla="*/ 9887089 h 9887089"/>
                <a:gd name="connsiteX3" fmla="*/ 22109685 w 22109685"/>
                <a:gd name="connsiteY3" fmla="*/ 8122542 h 9887089"/>
                <a:gd name="connsiteX0" fmla="*/ 0 w 22109685"/>
                <a:gd name="connsiteY0" fmla="*/ 0 h 9887089"/>
                <a:gd name="connsiteX1" fmla="*/ 12177166 w 22109685"/>
                <a:gd name="connsiteY1" fmla="*/ 3808335 h 9887089"/>
                <a:gd name="connsiteX2" fmla="*/ 18988444 w 22109685"/>
                <a:gd name="connsiteY2" fmla="*/ 9887089 h 9887089"/>
                <a:gd name="connsiteX3" fmla="*/ 22109685 w 22109685"/>
                <a:gd name="connsiteY3" fmla="*/ 8122542 h 9887089"/>
                <a:gd name="connsiteX0" fmla="*/ 0 w 22109685"/>
                <a:gd name="connsiteY0" fmla="*/ 0 h 9887089"/>
                <a:gd name="connsiteX1" fmla="*/ 12177166 w 22109685"/>
                <a:gd name="connsiteY1" fmla="*/ 3808335 h 9887089"/>
                <a:gd name="connsiteX2" fmla="*/ 18988444 w 22109685"/>
                <a:gd name="connsiteY2" fmla="*/ 9887089 h 9887089"/>
                <a:gd name="connsiteX3" fmla="*/ 22109685 w 22109685"/>
                <a:gd name="connsiteY3" fmla="*/ 8122542 h 9887089"/>
                <a:gd name="connsiteX0" fmla="*/ 0 w 22109685"/>
                <a:gd name="connsiteY0" fmla="*/ 0 h 9887089"/>
                <a:gd name="connsiteX1" fmla="*/ 12177166 w 22109685"/>
                <a:gd name="connsiteY1" fmla="*/ 3808335 h 9887089"/>
                <a:gd name="connsiteX2" fmla="*/ 18988444 w 22109685"/>
                <a:gd name="connsiteY2" fmla="*/ 9887089 h 9887089"/>
                <a:gd name="connsiteX3" fmla="*/ 22109685 w 22109685"/>
                <a:gd name="connsiteY3" fmla="*/ 8122542 h 9887089"/>
                <a:gd name="connsiteX0" fmla="*/ 0 w 22109685"/>
                <a:gd name="connsiteY0" fmla="*/ 0 h 9887089"/>
                <a:gd name="connsiteX1" fmla="*/ 12177166 w 22109685"/>
                <a:gd name="connsiteY1" fmla="*/ 3808335 h 9887089"/>
                <a:gd name="connsiteX2" fmla="*/ 18988444 w 22109685"/>
                <a:gd name="connsiteY2" fmla="*/ 9887089 h 9887089"/>
                <a:gd name="connsiteX3" fmla="*/ 22109685 w 22109685"/>
                <a:gd name="connsiteY3" fmla="*/ 8122542 h 9887089"/>
                <a:gd name="connsiteX0" fmla="*/ 0 w 22109685"/>
                <a:gd name="connsiteY0" fmla="*/ 0 h 9887089"/>
                <a:gd name="connsiteX1" fmla="*/ 12177166 w 22109685"/>
                <a:gd name="connsiteY1" fmla="*/ 3808335 h 9887089"/>
                <a:gd name="connsiteX2" fmla="*/ 18988444 w 22109685"/>
                <a:gd name="connsiteY2" fmla="*/ 9887089 h 9887089"/>
                <a:gd name="connsiteX3" fmla="*/ 22109685 w 22109685"/>
                <a:gd name="connsiteY3" fmla="*/ 8122542 h 9887089"/>
                <a:gd name="connsiteX0" fmla="*/ 0 w 22109685"/>
                <a:gd name="connsiteY0" fmla="*/ 0 h 9887089"/>
                <a:gd name="connsiteX1" fmla="*/ 12177166 w 22109685"/>
                <a:gd name="connsiteY1" fmla="*/ 3808335 h 9887089"/>
                <a:gd name="connsiteX2" fmla="*/ 18988444 w 22109685"/>
                <a:gd name="connsiteY2" fmla="*/ 9887089 h 9887089"/>
                <a:gd name="connsiteX3" fmla="*/ 22109685 w 22109685"/>
                <a:gd name="connsiteY3" fmla="*/ 8122542 h 9887089"/>
                <a:gd name="connsiteX0" fmla="*/ 0 w 22109685"/>
                <a:gd name="connsiteY0" fmla="*/ 0 h 9887089"/>
                <a:gd name="connsiteX1" fmla="*/ 12177166 w 22109685"/>
                <a:gd name="connsiteY1" fmla="*/ 3808335 h 9887089"/>
                <a:gd name="connsiteX2" fmla="*/ 18988444 w 22109685"/>
                <a:gd name="connsiteY2" fmla="*/ 9887089 h 9887089"/>
                <a:gd name="connsiteX3" fmla="*/ 22109685 w 22109685"/>
                <a:gd name="connsiteY3" fmla="*/ 8122542 h 988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09685" h="9887089">
                  <a:moveTo>
                    <a:pt x="0" y="0"/>
                  </a:moveTo>
                  <a:cubicBezTo>
                    <a:pt x="2915263" y="2506610"/>
                    <a:pt x="7808416" y="2699670"/>
                    <a:pt x="12177166" y="3808335"/>
                  </a:cubicBezTo>
                  <a:cubicBezTo>
                    <a:pt x="17650630" y="5121131"/>
                    <a:pt x="18740488" y="7830158"/>
                    <a:pt x="18988444" y="9887089"/>
                  </a:cubicBezTo>
                  <a:cubicBezTo>
                    <a:pt x="20056220" y="9505460"/>
                    <a:pt x="21285896" y="8886402"/>
                    <a:pt x="22109685" y="8122542"/>
                  </a:cubicBezTo>
                </a:path>
              </a:pathLst>
            </a:custGeom>
            <a:noFill/>
            <a:ln w="714375" cap="flat">
              <a:solidFill>
                <a:schemeClr val="accent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Hintergrund weiß">
              <a:extLst>
                <a:ext uri="{FF2B5EF4-FFF2-40B4-BE49-F238E27FC236}">
                  <a16:creationId xmlns:a16="http://schemas.microsoft.com/office/drawing/2014/main" id="{18BF208C-9342-42F6-A19B-49117CEB3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31050"/>
              <a:ext cx="21599525" cy="18225138"/>
            </a:xfrm>
            <a:custGeom>
              <a:avLst/>
              <a:gdLst>
                <a:gd name="T0" fmla="*/ 7409 w 7409"/>
                <a:gd name="T1" fmla="*/ 6419 h 6419"/>
                <a:gd name="T2" fmla="*/ 0 w 7409"/>
                <a:gd name="T3" fmla="*/ 6419 h 6419"/>
                <a:gd name="T4" fmla="*/ 0 w 7409"/>
                <a:gd name="T5" fmla="*/ 0 h 6419"/>
                <a:gd name="T6" fmla="*/ 337 w 7409"/>
                <a:gd name="T7" fmla="*/ 271 h 6419"/>
                <a:gd name="T8" fmla="*/ 6203 w 7409"/>
                <a:gd name="T9" fmla="*/ 3285 h 6419"/>
                <a:gd name="T10" fmla="*/ 7072 w 7409"/>
                <a:gd name="T11" fmla="*/ 2837 h 6419"/>
                <a:gd name="T12" fmla="*/ 7409 w 7409"/>
                <a:gd name="T13" fmla="*/ 2561 h 6419"/>
                <a:gd name="T14" fmla="*/ 7409 w 7409"/>
                <a:gd name="T15" fmla="*/ 6419 h 6419"/>
                <a:gd name="connsiteX0" fmla="*/ 10318 w 10318"/>
                <a:gd name="connsiteY0" fmla="*/ 10105 h 10105"/>
                <a:gd name="connsiteX1" fmla="*/ 318 w 10318"/>
                <a:gd name="connsiteY1" fmla="*/ 10105 h 10105"/>
                <a:gd name="connsiteX2" fmla="*/ 318 w 10318"/>
                <a:gd name="connsiteY2" fmla="*/ 105 h 10105"/>
                <a:gd name="connsiteX3" fmla="*/ 773 w 10318"/>
                <a:gd name="connsiteY3" fmla="*/ 527 h 10105"/>
                <a:gd name="connsiteX4" fmla="*/ 8813 w 10318"/>
                <a:gd name="connsiteY4" fmla="*/ 5162 h 10105"/>
                <a:gd name="connsiteX5" fmla="*/ 9863 w 10318"/>
                <a:gd name="connsiteY5" fmla="*/ 4525 h 10105"/>
                <a:gd name="connsiteX6" fmla="*/ 10318 w 10318"/>
                <a:gd name="connsiteY6" fmla="*/ 4095 h 10105"/>
                <a:gd name="connsiteX7" fmla="*/ 10318 w 10318"/>
                <a:gd name="connsiteY7" fmla="*/ 10105 h 10105"/>
                <a:gd name="connsiteX0" fmla="*/ 10318 w 10318"/>
                <a:gd name="connsiteY0" fmla="*/ 10105 h 10105"/>
                <a:gd name="connsiteX1" fmla="*/ 318 w 10318"/>
                <a:gd name="connsiteY1" fmla="*/ 10105 h 10105"/>
                <a:gd name="connsiteX2" fmla="*/ 318 w 10318"/>
                <a:gd name="connsiteY2" fmla="*/ 105 h 10105"/>
                <a:gd name="connsiteX3" fmla="*/ 773 w 10318"/>
                <a:gd name="connsiteY3" fmla="*/ 527 h 10105"/>
                <a:gd name="connsiteX4" fmla="*/ 8813 w 10318"/>
                <a:gd name="connsiteY4" fmla="*/ 5162 h 10105"/>
                <a:gd name="connsiteX5" fmla="*/ 9863 w 10318"/>
                <a:gd name="connsiteY5" fmla="*/ 4525 h 10105"/>
                <a:gd name="connsiteX6" fmla="*/ 10318 w 10318"/>
                <a:gd name="connsiteY6" fmla="*/ 4095 h 10105"/>
                <a:gd name="connsiteX7" fmla="*/ 10318 w 10318"/>
                <a:gd name="connsiteY7" fmla="*/ 10105 h 10105"/>
                <a:gd name="connsiteX0" fmla="*/ 10213 w 10213"/>
                <a:gd name="connsiteY0" fmla="*/ 10235 h 10235"/>
                <a:gd name="connsiteX1" fmla="*/ 213 w 10213"/>
                <a:gd name="connsiteY1" fmla="*/ 10235 h 10235"/>
                <a:gd name="connsiteX2" fmla="*/ 213 w 10213"/>
                <a:gd name="connsiteY2" fmla="*/ 235 h 10235"/>
                <a:gd name="connsiteX3" fmla="*/ 668 w 10213"/>
                <a:gd name="connsiteY3" fmla="*/ 657 h 10235"/>
                <a:gd name="connsiteX4" fmla="*/ 8708 w 10213"/>
                <a:gd name="connsiteY4" fmla="*/ 5292 h 10235"/>
                <a:gd name="connsiteX5" fmla="*/ 9758 w 10213"/>
                <a:gd name="connsiteY5" fmla="*/ 4655 h 10235"/>
                <a:gd name="connsiteX6" fmla="*/ 10213 w 10213"/>
                <a:gd name="connsiteY6" fmla="*/ 4225 h 10235"/>
                <a:gd name="connsiteX7" fmla="*/ 10213 w 10213"/>
                <a:gd name="connsiteY7" fmla="*/ 10235 h 10235"/>
                <a:gd name="connsiteX0" fmla="*/ 10142 w 10142"/>
                <a:gd name="connsiteY0" fmla="*/ 10172 h 10172"/>
                <a:gd name="connsiteX1" fmla="*/ 142 w 10142"/>
                <a:gd name="connsiteY1" fmla="*/ 10172 h 10172"/>
                <a:gd name="connsiteX2" fmla="*/ 142 w 10142"/>
                <a:gd name="connsiteY2" fmla="*/ 172 h 10172"/>
                <a:gd name="connsiteX3" fmla="*/ 597 w 10142"/>
                <a:gd name="connsiteY3" fmla="*/ 594 h 10172"/>
                <a:gd name="connsiteX4" fmla="*/ 8637 w 10142"/>
                <a:gd name="connsiteY4" fmla="*/ 5229 h 10172"/>
                <a:gd name="connsiteX5" fmla="*/ 9687 w 10142"/>
                <a:gd name="connsiteY5" fmla="*/ 4592 h 10172"/>
                <a:gd name="connsiteX6" fmla="*/ 10142 w 10142"/>
                <a:gd name="connsiteY6" fmla="*/ 4162 h 10172"/>
                <a:gd name="connsiteX7" fmla="*/ 10142 w 10142"/>
                <a:gd name="connsiteY7" fmla="*/ 10172 h 10172"/>
                <a:gd name="connsiteX0" fmla="*/ 10000 w 10000"/>
                <a:gd name="connsiteY0" fmla="*/ 10090 h 10090"/>
                <a:gd name="connsiteX1" fmla="*/ 0 w 10000"/>
                <a:gd name="connsiteY1" fmla="*/ 10090 h 10090"/>
                <a:gd name="connsiteX2" fmla="*/ 0 w 10000"/>
                <a:gd name="connsiteY2" fmla="*/ 90 h 10090"/>
                <a:gd name="connsiteX3" fmla="*/ 8495 w 10000"/>
                <a:gd name="connsiteY3" fmla="*/ 5147 h 10090"/>
                <a:gd name="connsiteX4" fmla="*/ 9545 w 10000"/>
                <a:gd name="connsiteY4" fmla="*/ 4510 h 10090"/>
                <a:gd name="connsiteX5" fmla="*/ 10000 w 10000"/>
                <a:gd name="connsiteY5" fmla="*/ 4080 h 10090"/>
                <a:gd name="connsiteX6" fmla="*/ 10000 w 10000"/>
                <a:gd name="connsiteY6" fmla="*/ 10090 h 1009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495 w 10000"/>
                <a:gd name="connsiteY3" fmla="*/ 5057 h 10000"/>
                <a:gd name="connsiteX4" fmla="*/ 9545 w 10000"/>
                <a:gd name="connsiteY4" fmla="*/ 4420 h 10000"/>
                <a:gd name="connsiteX5" fmla="*/ 10000 w 10000"/>
                <a:gd name="connsiteY5" fmla="*/ 3990 h 10000"/>
                <a:gd name="connsiteX6" fmla="*/ 10000 w 10000"/>
                <a:gd name="connsiteY6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495 w 10000"/>
                <a:gd name="connsiteY3" fmla="*/ 5057 h 10000"/>
                <a:gd name="connsiteX4" fmla="*/ 9545 w 10000"/>
                <a:gd name="connsiteY4" fmla="*/ 4420 h 10000"/>
                <a:gd name="connsiteX5" fmla="*/ 10000 w 10000"/>
                <a:gd name="connsiteY5" fmla="*/ 3990 h 10000"/>
                <a:gd name="connsiteX6" fmla="*/ 10000 w 10000"/>
                <a:gd name="connsiteY6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495 w 10000"/>
                <a:gd name="connsiteY3" fmla="*/ 5057 h 10000"/>
                <a:gd name="connsiteX4" fmla="*/ 9545 w 10000"/>
                <a:gd name="connsiteY4" fmla="*/ 4420 h 10000"/>
                <a:gd name="connsiteX5" fmla="*/ 10000 w 10000"/>
                <a:gd name="connsiteY5" fmla="*/ 3990 h 10000"/>
                <a:gd name="connsiteX6" fmla="*/ 10000 w 10000"/>
                <a:gd name="connsiteY6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495 w 10000"/>
                <a:gd name="connsiteY3" fmla="*/ 5057 h 10000"/>
                <a:gd name="connsiteX4" fmla="*/ 9545 w 10000"/>
                <a:gd name="connsiteY4" fmla="*/ 4420 h 10000"/>
                <a:gd name="connsiteX5" fmla="*/ 10000 w 10000"/>
                <a:gd name="connsiteY5" fmla="*/ 3990 h 10000"/>
                <a:gd name="connsiteX6" fmla="*/ 10000 w 10000"/>
                <a:gd name="connsiteY6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495 w 10000"/>
                <a:gd name="connsiteY3" fmla="*/ 5057 h 10000"/>
                <a:gd name="connsiteX4" fmla="*/ 9545 w 10000"/>
                <a:gd name="connsiteY4" fmla="*/ 4420 h 10000"/>
                <a:gd name="connsiteX5" fmla="*/ 10000 w 10000"/>
                <a:gd name="connsiteY5" fmla="*/ 3990 h 10000"/>
                <a:gd name="connsiteX6" fmla="*/ 10000 w 10000"/>
                <a:gd name="connsiteY6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495 w 10000"/>
                <a:gd name="connsiteY3" fmla="*/ 5057 h 10000"/>
                <a:gd name="connsiteX4" fmla="*/ 9545 w 10000"/>
                <a:gd name="connsiteY4" fmla="*/ 4420 h 10000"/>
                <a:gd name="connsiteX5" fmla="*/ 10000 w 10000"/>
                <a:gd name="connsiteY5" fmla="*/ 3990 h 10000"/>
                <a:gd name="connsiteX6" fmla="*/ 10000 w 10000"/>
                <a:gd name="connsiteY6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495 w 10000"/>
                <a:gd name="connsiteY3" fmla="*/ 5057 h 10000"/>
                <a:gd name="connsiteX4" fmla="*/ 9545 w 10000"/>
                <a:gd name="connsiteY4" fmla="*/ 4420 h 10000"/>
                <a:gd name="connsiteX5" fmla="*/ 10000 w 10000"/>
                <a:gd name="connsiteY5" fmla="*/ 3990 h 10000"/>
                <a:gd name="connsiteX6" fmla="*/ 10000 w 10000"/>
                <a:gd name="connsiteY6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495 w 10000"/>
                <a:gd name="connsiteY3" fmla="*/ 5057 h 10000"/>
                <a:gd name="connsiteX4" fmla="*/ 9545 w 10000"/>
                <a:gd name="connsiteY4" fmla="*/ 4420 h 10000"/>
                <a:gd name="connsiteX5" fmla="*/ 10000 w 10000"/>
                <a:gd name="connsiteY5" fmla="*/ 4295 h 10000"/>
                <a:gd name="connsiteX6" fmla="*/ 10000 w 10000"/>
                <a:gd name="connsiteY6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495 w 10000"/>
                <a:gd name="connsiteY3" fmla="*/ 5057 h 10000"/>
                <a:gd name="connsiteX4" fmla="*/ 9545 w 10000"/>
                <a:gd name="connsiteY4" fmla="*/ 4420 h 10000"/>
                <a:gd name="connsiteX5" fmla="*/ 9543 w 10000"/>
                <a:gd name="connsiteY5" fmla="*/ 4434 h 10000"/>
                <a:gd name="connsiteX6" fmla="*/ 10000 w 10000"/>
                <a:gd name="connsiteY6" fmla="*/ 4295 h 10000"/>
                <a:gd name="connsiteX7" fmla="*/ 10000 w 10000"/>
                <a:gd name="connsiteY7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495 w 10000"/>
                <a:gd name="connsiteY3" fmla="*/ 5057 h 10000"/>
                <a:gd name="connsiteX4" fmla="*/ 9545 w 10000"/>
                <a:gd name="connsiteY4" fmla="*/ 4420 h 10000"/>
                <a:gd name="connsiteX5" fmla="*/ 10000 w 10000"/>
                <a:gd name="connsiteY5" fmla="*/ 4295 h 10000"/>
                <a:gd name="connsiteX6" fmla="*/ 10000 w 10000"/>
                <a:gd name="connsiteY6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495 w 10000"/>
                <a:gd name="connsiteY3" fmla="*/ 5057 h 10000"/>
                <a:gd name="connsiteX4" fmla="*/ 10000 w 10000"/>
                <a:gd name="connsiteY4" fmla="*/ 4295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495 w 10000"/>
                <a:gd name="connsiteY3" fmla="*/ 5057 h 10000"/>
                <a:gd name="connsiteX4" fmla="*/ 10000 w 10000"/>
                <a:gd name="connsiteY4" fmla="*/ 4295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495 w 10000"/>
                <a:gd name="connsiteY3" fmla="*/ 5057 h 10000"/>
                <a:gd name="connsiteX4" fmla="*/ 10000 w 10000"/>
                <a:gd name="connsiteY4" fmla="*/ 4427 h 10000"/>
                <a:gd name="connsiteX5" fmla="*/ 10000 w 10000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495 w 10007"/>
                <a:gd name="connsiteY3" fmla="*/ 5057 h 10000"/>
                <a:gd name="connsiteX4" fmla="*/ 10007 w 10007"/>
                <a:gd name="connsiteY4" fmla="*/ 4380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495 w 10007"/>
                <a:gd name="connsiteY3" fmla="*/ 5057 h 10000"/>
                <a:gd name="connsiteX4" fmla="*/ 10007 w 10007"/>
                <a:gd name="connsiteY4" fmla="*/ 4380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488 w 10007"/>
                <a:gd name="connsiteY3" fmla="*/ 5297 h 10000"/>
                <a:gd name="connsiteX4" fmla="*/ 10007 w 10007"/>
                <a:gd name="connsiteY4" fmla="*/ 4380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515 w 10007"/>
                <a:gd name="connsiteY3" fmla="*/ 5181 h 10000"/>
                <a:gd name="connsiteX4" fmla="*/ 10007 w 10007"/>
                <a:gd name="connsiteY4" fmla="*/ 4380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515 w 10007"/>
                <a:gd name="connsiteY3" fmla="*/ 5181 h 10000"/>
                <a:gd name="connsiteX4" fmla="*/ 10007 w 10007"/>
                <a:gd name="connsiteY4" fmla="*/ 4380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515 w 10007"/>
                <a:gd name="connsiteY3" fmla="*/ 5181 h 10000"/>
                <a:gd name="connsiteX4" fmla="*/ 10007 w 10007"/>
                <a:gd name="connsiteY4" fmla="*/ 4380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515 w 10007"/>
                <a:gd name="connsiteY3" fmla="*/ 5181 h 10000"/>
                <a:gd name="connsiteX4" fmla="*/ 10007 w 10007"/>
                <a:gd name="connsiteY4" fmla="*/ 4380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515 w 10007"/>
                <a:gd name="connsiteY3" fmla="*/ 5181 h 10000"/>
                <a:gd name="connsiteX4" fmla="*/ 10007 w 10007"/>
                <a:gd name="connsiteY4" fmla="*/ 4364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515 w 10007"/>
                <a:gd name="connsiteY3" fmla="*/ 5181 h 10000"/>
                <a:gd name="connsiteX4" fmla="*/ 10007 w 10007"/>
                <a:gd name="connsiteY4" fmla="*/ 4364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535 w 10007"/>
                <a:gd name="connsiteY3" fmla="*/ 5197 h 10000"/>
                <a:gd name="connsiteX4" fmla="*/ 10007 w 10007"/>
                <a:gd name="connsiteY4" fmla="*/ 4364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535 w 10007"/>
                <a:gd name="connsiteY3" fmla="*/ 5197 h 10000"/>
                <a:gd name="connsiteX4" fmla="*/ 10007 w 10007"/>
                <a:gd name="connsiteY4" fmla="*/ 4364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535 w 10007"/>
                <a:gd name="connsiteY3" fmla="*/ 5197 h 10000"/>
                <a:gd name="connsiteX4" fmla="*/ 10007 w 10007"/>
                <a:gd name="connsiteY4" fmla="*/ 4364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542 w 10007"/>
                <a:gd name="connsiteY3" fmla="*/ 5174 h 10000"/>
                <a:gd name="connsiteX4" fmla="*/ 10007 w 10007"/>
                <a:gd name="connsiteY4" fmla="*/ 4364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542 w 10007"/>
                <a:gd name="connsiteY3" fmla="*/ 5174 h 10000"/>
                <a:gd name="connsiteX4" fmla="*/ 10007 w 10007"/>
                <a:gd name="connsiteY4" fmla="*/ 4364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542 w 10007"/>
                <a:gd name="connsiteY3" fmla="*/ 5174 h 10000"/>
                <a:gd name="connsiteX4" fmla="*/ 10007 w 10007"/>
                <a:gd name="connsiteY4" fmla="*/ 4364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542 w 10007"/>
                <a:gd name="connsiteY3" fmla="*/ 5174 h 10000"/>
                <a:gd name="connsiteX4" fmla="*/ 10007 w 10007"/>
                <a:gd name="connsiteY4" fmla="*/ 4364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524 w 10007"/>
                <a:gd name="connsiteY3" fmla="*/ 5459 h 10000"/>
                <a:gd name="connsiteX4" fmla="*/ 10007 w 10007"/>
                <a:gd name="connsiteY4" fmla="*/ 4364 h 10000"/>
                <a:gd name="connsiteX5" fmla="*/ 10000 w 10007"/>
                <a:gd name="connsiteY5" fmla="*/ 10000 h 10000"/>
                <a:gd name="connsiteX0" fmla="*/ 10000 w 10007"/>
                <a:gd name="connsiteY0" fmla="*/ 10000 h 10000"/>
                <a:gd name="connsiteX1" fmla="*/ 0 w 10007"/>
                <a:gd name="connsiteY1" fmla="*/ 10000 h 10000"/>
                <a:gd name="connsiteX2" fmla="*/ 0 w 10007"/>
                <a:gd name="connsiteY2" fmla="*/ 0 h 10000"/>
                <a:gd name="connsiteX3" fmla="*/ 8524 w 10007"/>
                <a:gd name="connsiteY3" fmla="*/ 5459 h 10000"/>
                <a:gd name="connsiteX4" fmla="*/ 10007 w 10007"/>
                <a:gd name="connsiteY4" fmla="*/ 4364 h 10000"/>
                <a:gd name="connsiteX5" fmla="*/ 10000 w 10007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524 w 10000"/>
                <a:gd name="connsiteY3" fmla="*/ 5459 h 10000"/>
                <a:gd name="connsiteX4" fmla="*/ 9998 w 10000"/>
                <a:gd name="connsiteY4" fmla="*/ 4598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524 w 10000"/>
                <a:gd name="connsiteY3" fmla="*/ 5459 h 10000"/>
                <a:gd name="connsiteX4" fmla="*/ 9998 w 10000"/>
                <a:gd name="connsiteY4" fmla="*/ 4598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524 w 10000"/>
                <a:gd name="connsiteY3" fmla="*/ 5459 h 10000"/>
                <a:gd name="connsiteX4" fmla="*/ 9998 w 10000"/>
                <a:gd name="connsiteY4" fmla="*/ 4623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533 w 10000"/>
                <a:gd name="connsiteY3" fmla="*/ 5490 h 10000"/>
                <a:gd name="connsiteX4" fmla="*/ 9998 w 10000"/>
                <a:gd name="connsiteY4" fmla="*/ 4623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537 w 10000"/>
                <a:gd name="connsiteY3" fmla="*/ 5459 h 10000"/>
                <a:gd name="connsiteX4" fmla="*/ 9998 w 10000"/>
                <a:gd name="connsiteY4" fmla="*/ 4623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537 w 10000"/>
                <a:gd name="connsiteY3" fmla="*/ 5459 h 10000"/>
                <a:gd name="connsiteX4" fmla="*/ 9998 w 10000"/>
                <a:gd name="connsiteY4" fmla="*/ 4623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0 w 10000"/>
                <a:gd name="connsiteY2" fmla="*/ 0 h 10000"/>
                <a:gd name="connsiteX3" fmla="*/ 8537 w 10000"/>
                <a:gd name="connsiteY3" fmla="*/ 5459 h 10000"/>
                <a:gd name="connsiteX4" fmla="*/ 9998 w 10000"/>
                <a:gd name="connsiteY4" fmla="*/ 4623 h 10000"/>
                <a:gd name="connsiteX5" fmla="*/ 10000 w 10000"/>
                <a:gd name="connsiteY5" fmla="*/ 10000 h 10000"/>
                <a:gd name="connsiteX0" fmla="*/ 10737 w 10737"/>
                <a:gd name="connsiteY0" fmla="*/ 9716 h 10435"/>
                <a:gd name="connsiteX1" fmla="*/ 737 w 10737"/>
                <a:gd name="connsiteY1" fmla="*/ 9716 h 10435"/>
                <a:gd name="connsiteX2" fmla="*/ 751 w 10737"/>
                <a:gd name="connsiteY2" fmla="*/ 0 h 10435"/>
                <a:gd name="connsiteX3" fmla="*/ 9274 w 10737"/>
                <a:gd name="connsiteY3" fmla="*/ 5175 h 10435"/>
                <a:gd name="connsiteX4" fmla="*/ 10735 w 10737"/>
                <a:gd name="connsiteY4" fmla="*/ 4339 h 10435"/>
                <a:gd name="connsiteX5" fmla="*/ 10737 w 10737"/>
                <a:gd name="connsiteY5" fmla="*/ 9716 h 10435"/>
                <a:gd name="connsiteX0" fmla="*/ 10000 w 10000"/>
                <a:gd name="connsiteY0" fmla="*/ 9716 h 10435"/>
                <a:gd name="connsiteX1" fmla="*/ 0 w 10000"/>
                <a:gd name="connsiteY1" fmla="*/ 9716 h 10435"/>
                <a:gd name="connsiteX2" fmla="*/ 14 w 10000"/>
                <a:gd name="connsiteY2" fmla="*/ 0 h 10435"/>
                <a:gd name="connsiteX3" fmla="*/ 8537 w 10000"/>
                <a:gd name="connsiteY3" fmla="*/ 5175 h 10435"/>
                <a:gd name="connsiteX4" fmla="*/ 9998 w 10000"/>
                <a:gd name="connsiteY4" fmla="*/ 4339 h 10435"/>
                <a:gd name="connsiteX5" fmla="*/ 10000 w 10000"/>
                <a:gd name="connsiteY5" fmla="*/ 9716 h 10435"/>
                <a:gd name="connsiteX0" fmla="*/ 10740 w 10740"/>
                <a:gd name="connsiteY0" fmla="*/ 9716 h 10435"/>
                <a:gd name="connsiteX1" fmla="*/ 740 w 10740"/>
                <a:gd name="connsiteY1" fmla="*/ 9716 h 10435"/>
                <a:gd name="connsiteX2" fmla="*/ 745 w 10740"/>
                <a:gd name="connsiteY2" fmla="*/ 0 h 10435"/>
                <a:gd name="connsiteX3" fmla="*/ 9277 w 10740"/>
                <a:gd name="connsiteY3" fmla="*/ 5175 h 10435"/>
                <a:gd name="connsiteX4" fmla="*/ 10738 w 10740"/>
                <a:gd name="connsiteY4" fmla="*/ 4339 h 10435"/>
                <a:gd name="connsiteX5" fmla="*/ 10740 w 10740"/>
                <a:gd name="connsiteY5" fmla="*/ 9716 h 10435"/>
                <a:gd name="connsiteX0" fmla="*/ 10000 w 10000"/>
                <a:gd name="connsiteY0" fmla="*/ 9716 h 10435"/>
                <a:gd name="connsiteX1" fmla="*/ 0 w 10000"/>
                <a:gd name="connsiteY1" fmla="*/ 9716 h 10435"/>
                <a:gd name="connsiteX2" fmla="*/ 5 w 10000"/>
                <a:gd name="connsiteY2" fmla="*/ 0 h 10435"/>
                <a:gd name="connsiteX3" fmla="*/ 8537 w 10000"/>
                <a:gd name="connsiteY3" fmla="*/ 5175 h 10435"/>
                <a:gd name="connsiteX4" fmla="*/ 9998 w 10000"/>
                <a:gd name="connsiteY4" fmla="*/ 4339 h 10435"/>
                <a:gd name="connsiteX5" fmla="*/ 10000 w 10000"/>
                <a:gd name="connsiteY5" fmla="*/ 9716 h 10435"/>
                <a:gd name="connsiteX0" fmla="*/ 10000 w 10000"/>
                <a:gd name="connsiteY0" fmla="*/ 9716 h 10435"/>
                <a:gd name="connsiteX1" fmla="*/ 0 w 10000"/>
                <a:gd name="connsiteY1" fmla="*/ 9716 h 10435"/>
                <a:gd name="connsiteX2" fmla="*/ 5 w 10000"/>
                <a:gd name="connsiteY2" fmla="*/ 0 h 10435"/>
                <a:gd name="connsiteX3" fmla="*/ 8537 w 10000"/>
                <a:gd name="connsiteY3" fmla="*/ 5175 h 10435"/>
                <a:gd name="connsiteX4" fmla="*/ 9998 w 10000"/>
                <a:gd name="connsiteY4" fmla="*/ 4339 h 10435"/>
                <a:gd name="connsiteX5" fmla="*/ 10000 w 10000"/>
                <a:gd name="connsiteY5" fmla="*/ 9716 h 10435"/>
                <a:gd name="connsiteX0" fmla="*/ 10000 w 10000"/>
                <a:gd name="connsiteY0" fmla="*/ 9716 h 9716"/>
                <a:gd name="connsiteX1" fmla="*/ 0 w 10000"/>
                <a:gd name="connsiteY1" fmla="*/ 9716 h 9716"/>
                <a:gd name="connsiteX2" fmla="*/ 5 w 10000"/>
                <a:gd name="connsiteY2" fmla="*/ 0 h 9716"/>
                <a:gd name="connsiteX3" fmla="*/ 8537 w 10000"/>
                <a:gd name="connsiteY3" fmla="*/ 5175 h 9716"/>
                <a:gd name="connsiteX4" fmla="*/ 9998 w 10000"/>
                <a:gd name="connsiteY4" fmla="*/ 4339 h 9716"/>
                <a:gd name="connsiteX5" fmla="*/ 10000 w 10000"/>
                <a:gd name="connsiteY5" fmla="*/ 9716 h 9716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5 w 10000"/>
                <a:gd name="connsiteY2" fmla="*/ 0 h 10000"/>
                <a:gd name="connsiteX3" fmla="*/ 8537 w 10000"/>
                <a:gd name="connsiteY3" fmla="*/ 5326 h 10000"/>
                <a:gd name="connsiteX4" fmla="*/ 9998 w 10000"/>
                <a:gd name="connsiteY4" fmla="*/ 4466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5 w 10000"/>
                <a:gd name="connsiteY2" fmla="*/ 0 h 10000"/>
                <a:gd name="connsiteX3" fmla="*/ 8537 w 10000"/>
                <a:gd name="connsiteY3" fmla="*/ 5326 h 10000"/>
                <a:gd name="connsiteX4" fmla="*/ 9998 w 10000"/>
                <a:gd name="connsiteY4" fmla="*/ 4466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5 w 10000"/>
                <a:gd name="connsiteY2" fmla="*/ 0 h 10000"/>
                <a:gd name="connsiteX3" fmla="*/ 8537 w 10000"/>
                <a:gd name="connsiteY3" fmla="*/ 5326 h 10000"/>
                <a:gd name="connsiteX4" fmla="*/ 9998 w 10000"/>
                <a:gd name="connsiteY4" fmla="*/ 4466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5 w 10000"/>
                <a:gd name="connsiteY2" fmla="*/ 0 h 10000"/>
                <a:gd name="connsiteX3" fmla="*/ 8537 w 10000"/>
                <a:gd name="connsiteY3" fmla="*/ 5326 h 10000"/>
                <a:gd name="connsiteX4" fmla="*/ 9998 w 10000"/>
                <a:gd name="connsiteY4" fmla="*/ 4466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5 w 10000"/>
                <a:gd name="connsiteY2" fmla="*/ 0 h 10000"/>
                <a:gd name="connsiteX3" fmla="*/ 8537 w 10000"/>
                <a:gd name="connsiteY3" fmla="*/ 5326 h 10000"/>
                <a:gd name="connsiteX4" fmla="*/ 9998 w 10000"/>
                <a:gd name="connsiteY4" fmla="*/ 4466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5 w 10000"/>
                <a:gd name="connsiteY2" fmla="*/ 0 h 10000"/>
                <a:gd name="connsiteX3" fmla="*/ 8537 w 10000"/>
                <a:gd name="connsiteY3" fmla="*/ 5326 h 10000"/>
                <a:gd name="connsiteX4" fmla="*/ 9998 w 10000"/>
                <a:gd name="connsiteY4" fmla="*/ 4466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5 w 10000"/>
                <a:gd name="connsiteY2" fmla="*/ 0 h 10000"/>
                <a:gd name="connsiteX3" fmla="*/ 8544 w 10000"/>
                <a:gd name="connsiteY3" fmla="*/ 5342 h 10000"/>
                <a:gd name="connsiteX4" fmla="*/ 9998 w 10000"/>
                <a:gd name="connsiteY4" fmla="*/ 4466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5 w 10000"/>
                <a:gd name="connsiteY2" fmla="*/ 0 h 10000"/>
                <a:gd name="connsiteX3" fmla="*/ 8544 w 10000"/>
                <a:gd name="connsiteY3" fmla="*/ 5342 h 10000"/>
                <a:gd name="connsiteX4" fmla="*/ 9998 w 10000"/>
                <a:gd name="connsiteY4" fmla="*/ 4466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5 w 10000"/>
                <a:gd name="connsiteY2" fmla="*/ 0 h 10000"/>
                <a:gd name="connsiteX3" fmla="*/ 8544 w 10000"/>
                <a:gd name="connsiteY3" fmla="*/ 5342 h 10000"/>
                <a:gd name="connsiteX4" fmla="*/ 9998 w 10000"/>
                <a:gd name="connsiteY4" fmla="*/ 4466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5 w 10000"/>
                <a:gd name="connsiteY2" fmla="*/ 0 h 10000"/>
                <a:gd name="connsiteX3" fmla="*/ 8551 w 10000"/>
                <a:gd name="connsiteY3" fmla="*/ 5326 h 10000"/>
                <a:gd name="connsiteX4" fmla="*/ 9998 w 10000"/>
                <a:gd name="connsiteY4" fmla="*/ 4466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5 w 10000"/>
                <a:gd name="connsiteY2" fmla="*/ 0 h 10000"/>
                <a:gd name="connsiteX3" fmla="*/ 8558 w 10000"/>
                <a:gd name="connsiteY3" fmla="*/ 5334 h 10000"/>
                <a:gd name="connsiteX4" fmla="*/ 9998 w 10000"/>
                <a:gd name="connsiteY4" fmla="*/ 4466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5 w 10000"/>
                <a:gd name="connsiteY2" fmla="*/ 0 h 10000"/>
                <a:gd name="connsiteX3" fmla="*/ 8558 w 10000"/>
                <a:gd name="connsiteY3" fmla="*/ 5334 h 10000"/>
                <a:gd name="connsiteX4" fmla="*/ 9998 w 10000"/>
                <a:gd name="connsiteY4" fmla="*/ 4466 h 10000"/>
                <a:gd name="connsiteX5" fmla="*/ 10000 w 10000"/>
                <a:gd name="connsiteY5" fmla="*/ 10000 h 10000"/>
                <a:gd name="connsiteX0" fmla="*/ 10000 w 10000"/>
                <a:gd name="connsiteY0" fmla="*/ 10000 h 10000"/>
                <a:gd name="connsiteX1" fmla="*/ 0 w 10000"/>
                <a:gd name="connsiteY1" fmla="*/ 10000 h 10000"/>
                <a:gd name="connsiteX2" fmla="*/ 5 w 10000"/>
                <a:gd name="connsiteY2" fmla="*/ 0 h 10000"/>
                <a:gd name="connsiteX3" fmla="*/ 8558 w 10000"/>
                <a:gd name="connsiteY3" fmla="*/ 5334 h 10000"/>
                <a:gd name="connsiteX4" fmla="*/ 9998 w 10000"/>
                <a:gd name="connsiteY4" fmla="*/ 4466 h 10000"/>
                <a:gd name="connsiteX5" fmla="*/ 10000 w 10000"/>
                <a:gd name="connsiteY5" fmla="*/ 10000 h 10000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58 w 10000"/>
                <a:gd name="connsiteY3" fmla="*/ 5358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58 w 10000"/>
                <a:gd name="connsiteY3" fmla="*/ 5358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58 w 10000"/>
                <a:gd name="connsiteY3" fmla="*/ 5358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58 w 10000"/>
                <a:gd name="connsiteY3" fmla="*/ 5358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58 w 10000"/>
                <a:gd name="connsiteY3" fmla="*/ 5358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58 w 10000"/>
                <a:gd name="connsiteY3" fmla="*/ 5358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58 w 10000"/>
                <a:gd name="connsiteY3" fmla="*/ 5358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58 w 10000"/>
                <a:gd name="connsiteY3" fmla="*/ 5358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58 w 10000"/>
                <a:gd name="connsiteY3" fmla="*/ 5358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58 w 10000"/>
                <a:gd name="connsiteY3" fmla="*/ 5358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58 w 10000"/>
                <a:gd name="connsiteY3" fmla="*/ 5358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49 w 10000"/>
                <a:gd name="connsiteY3" fmla="*/ 5348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49 w 10000"/>
                <a:gd name="connsiteY3" fmla="*/ 5348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62 w 10000"/>
                <a:gd name="connsiteY3" fmla="*/ 5316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62 w 10000"/>
                <a:gd name="connsiteY3" fmla="*/ 5316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  <a:gd name="connsiteX0" fmla="*/ 10000 w 10000"/>
                <a:gd name="connsiteY0" fmla="*/ 10024 h 10024"/>
                <a:gd name="connsiteX1" fmla="*/ 0 w 10000"/>
                <a:gd name="connsiteY1" fmla="*/ 10024 h 10024"/>
                <a:gd name="connsiteX2" fmla="*/ 5 w 10000"/>
                <a:gd name="connsiteY2" fmla="*/ 0 h 10024"/>
                <a:gd name="connsiteX3" fmla="*/ 8562 w 10000"/>
                <a:gd name="connsiteY3" fmla="*/ 5316 h 10024"/>
                <a:gd name="connsiteX4" fmla="*/ 9998 w 10000"/>
                <a:gd name="connsiteY4" fmla="*/ 4490 h 10024"/>
                <a:gd name="connsiteX5" fmla="*/ 10000 w 10000"/>
                <a:gd name="connsiteY5" fmla="*/ 10024 h 10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24">
                  <a:moveTo>
                    <a:pt x="10000" y="10024"/>
                  </a:moveTo>
                  <a:lnTo>
                    <a:pt x="0" y="10024"/>
                  </a:lnTo>
                  <a:cubicBezTo>
                    <a:pt x="2" y="6690"/>
                    <a:pt x="3" y="3334"/>
                    <a:pt x="5" y="0"/>
                  </a:cubicBezTo>
                  <a:cubicBezTo>
                    <a:pt x="2822" y="2287"/>
                    <a:pt x="8296" y="869"/>
                    <a:pt x="8562" y="5316"/>
                  </a:cubicBezTo>
                  <a:cubicBezTo>
                    <a:pt x="8618" y="5302"/>
                    <a:pt x="9445" y="4983"/>
                    <a:pt x="9998" y="4490"/>
                  </a:cubicBezTo>
                  <a:cubicBezTo>
                    <a:pt x="9996" y="6418"/>
                    <a:pt x="10002" y="8096"/>
                    <a:pt x="10000" y="100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16" name="Titel 30">
            <a:extLst>
              <a:ext uri="{FF2B5EF4-FFF2-40B4-BE49-F238E27FC236}">
                <a16:creationId xmlns:a16="http://schemas.microsoft.com/office/drawing/2014/main" id="{B0F77070-FC70-4B6C-A42F-1AB48136A6C6}"/>
              </a:ext>
            </a:extLst>
          </p:cNvPr>
          <p:cNvSpPr txBox="1">
            <a:spLocks/>
          </p:cNvSpPr>
          <p:nvPr/>
        </p:nvSpPr>
        <p:spPr>
          <a:xfrm>
            <a:off x="695554" y="19175512"/>
            <a:ext cx="15899113" cy="28241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215999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1600" dirty="0"/>
              <a:t>Mache ein Selfie mit einem </a:t>
            </a:r>
            <a:r>
              <a:rPr lang="de-DE" sz="11600" dirty="0" err="1"/>
              <a:t>StarWars</a:t>
            </a:r>
            <a:r>
              <a:rPr lang="de-DE" sz="11600" dirty="0"/>
              <a:t>-Charakter!</a:t>
            </a:r>
          </a:p>
        </p:txBody>
      </p:sp>
      <p:sp>
        <p:nvSpPr>
          <p:cNvPr id="18" name="Datum">
            <a:extLst>
              <a:ext uri="{FF2B5EF4-FFF2-40B4-BE49-F238E27FC236}">
                <a16:creationId xmlns:a16="http://schemas.microsoft.com/office/drawing/2014/main" id="{7488D94A-BA51-41F4-A77E-34BCC13E7D35}"/>
              </a:ext>
            </a:extLst>
          </p:cNvPr>
          <p:cNvSpPr txBox="1">
            <a:spLocks/>
          </p:cNvSpPr>
          <p:nvPr/>
        </p:nvSpPr>
        <p:spPr>
          <a:xfrm>
            <a:off x="672067" y="16811600"/>
            <a:ext cx="8679089" cy="1830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2159996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27.04.2024</a:t>
            </a:r>
          </a:p>
        </p:txBody>
      </p:sp>
      <p:sp>
        <p:nvSpPr>
          <p:cNvPr id="19" name="Textplatzhalter Aufzählung">
            <a:extLst>
              <a:ext uri="{FF2B5EF4-FFF2-40B4-BE49-F238E27FC236}">
                <a16:creationId xmlns:a16="http://schemas.microsoft.com/office/drawing/2014/main" id="{1024E0CB-8DAB-4115-81E2-AB3B81689C0D}"/>
              </a:ext>
            </a:extLst>
          </p:cNvPr>
          <p:cNvSpPr txBox="1">
            <a:spLocks/>
          </p:cNvSpPr>
          <p:nvPr/>
        </p:nvSpPr>
        <p:spPr>
          <a:xfrm>
            <a:off x="672067" y="23342976"/>
            <a:ext cx="19637673" cy="6429847"/>
          </a:xfrm>
          <a:prstGeom prst="rect">
            <a:avLst/>
          </a:prstGeom>
        </p:spPr>
        <p:txBody>
          <a:bodyPr vert="horz" lIns="144000" tIns="45720" rIns="91440" bIns="45720" numCol="1" spcCol="720000" rtlCol="0">
            <a:normAutofit/>
          </a:bodyPr>
          <a:lstStyle>
            <a:lvl1pPr marL="1095375" indent="-1095375" algn="l" defTabSz="2159996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100"/>
              </a:spcAft>
              <a:buSzPct val="75000"/>
              <a:buFontTx/>
              <a:buBlip>
                <a:blip r:embed="rId3"/>
              </a:buBlip>
              <a:defRPr sz="6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6600" u="sng" dirty="0"/>
              <a:t>Wann?</a:t>
            </a:r>
            <a:r>
              <a:rPr lang="de-DE" sz="6600" dirty="0"/>
              <a:t> 10:30 – 13:30 Uhr</a:t>
            </a:r>
          </a:p>
          <a:p>
            <a:pPr marL="0" indent="0">
              <a:buFontTx/>
              <a:buNone/>
            </a:pPr>
            <a:endParaRPr lang="de-DE" sz="6600" dirty="0"/>
          </a:p>
          <a:p>
            <a:r>
              <a:rPr lang="de-DE" sz="6600" u="sng" dirty="0"/>
              <a:t>Wo?</a:t>
            </a:r>
            <a:r>
              <a:rPr lang="de-DE" sz="6600" dirty="0"/>
              <a:t> Kinder- und Jugendbücherei</a:t>
            </a:r>
          </a:p>
          <a:p>
            <a:endParaRPr lang="de-DE" sz="6600" dirty="0"/>
          </a:p>
          <a:p>
            <a:r>
              <a:rPr lang="de-DE" sz="6600" dirty="0"/>
              <a:t>Verkleidung erlaubt – aber kein Muss</a:t>
            </a:r>
          </a:p>
          <a:p>
            <a:endParaRPr lang="de-DE" sz="6600" dirty="0"/>
          </a:p>
        </p:txBody>
      </p:sp>
      <p:sp>
        <p:nvSpPr>
          <p:cNvPr id="20" name="URL">
            <a:extLst>
              <a:ext uri="{FF2B5EF4-FFF2-40B4-BE49-F238E27FC236}">
                <a16:creationId xmlns:a16="http://schemas.microsoft.com/office/drawing/2014/main" id="{44B131FE-7925-4DDA-AB3A-AECA57623212}"/>
              </a:ext>
            </a:extLst>
          </p:cNvPr>
          <p:cNvSpPr txBox="1"/>
          <p:nvPr/>
        </p:nvSpPr>
        <p:spPr>
          <a:xfrm>
            <a:off x="695554" y="29818328"/>
            <a:ext cx="7940445" cy="569387"/>
          </a:xfrm>
          <a:prstGeom prst="rect">
            <a:avLst/>
          </a:prstGeom>
          <a:noFill/>
        </p:spPr>
        <p:txBody>
          <a:bodyPr wrap="square" lIns="90000" tIns="0" rIns="0" bIns="0" rtlCol="0">
            <a:spAutoFit/>
          </a:bodyPr>
          <a:lstStyle/>
          <a:p>
            <a:r>
              <a:rPr lang="de-DE" sz="3700" dirty="0">
                <a:solidFill>
                  <a:schemeClr val="accent2"/>
                </a:solidFill>
              </a:rPr>
              <a:t>WWW.NEUMUENSTER.DE/STABUE</a:t>
            </a:r>
          </a:p>
        </p:txBody>
      </p:sp>
      <p:grpSp>
        <p:nvGrpSpPr>
          <p:cNvPr id="21" name="Logo_Gruppe">
            <a:extLst>
              <a:ext uri="{FF2B5EF4-FFF2-40B4-BE49-F238E27FC236}">
                <a16:creationId xmlns:a16="http://schemas.microsoft.com/office/drawing/2014/main" id="{D7EA3583-864E-4F50-B865-8BC7A3F6923D}"/>
              </a:ext>
            </a:extLst>
          </p:cNvPr>
          <p:cNvGrpSpPr/>
          <p:nvPr/>
        </p:nvGrpSpPr>
        <p:grpSpPr>
          <a:xfrm>
            <a:off x="0" y="0"/>
            <a:ext cx="6416675" cy="5448300"/>
            <a:chOff x="1898029" y="1118916"/>
            <a:chExt cx="6416675" cy="5448300"/>
          </a:xfrm>
        </p:grpSpPr>
        <p:sp>
          <p:nvSpPr>
            <p:cNvPr id="22" name="Freeform 27">
              <a:extLst>
                <a:ext uri="{FF2B5EF4-FFF2-40B4-BE49-F238E27FC236}">
                  <a16:creationId xmlns:a16="http://schemas.microsoft.com/office/drawing/2014/main" id="{DA365380-0BF0-421C-9B07-9D12B29E3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8029" y="1118916"/>
              <a:ext cx="6416675" cy="5448300"/>
            </a:xfrm>
            <a:custGeom>
              <a:avLst/>
              <a:gdLst>
                <a:gd name="T0" fmla="*/ 3801 w 4042"/>
                <a:gd name="T1" fmla="*/ 0 h 3432"/>
                <a:gd name="T2" fmla="*/ 3884 w 4042"/>
                <a:gd name="T3" fmla="*/ 14 h 3432"/>
                <a:gd name="T4" fmla="*/ 3956 w 4042"/>
                <a:gd name="T5" fmla="*/ 56 h 3432"/>
                <a:gd name="T6" fmla="*/ 4009 w 4042"/>
                <a:gd name="T7" fmla="*/ 119 h 3432"/>
                <a:gd name="T8" fmla="*/ 4039 w 4042"/>
                <a:gd name="T9" fmla="*/ 198 h 3432"/>
                <a:gd name="T10" fmla="*/ 4042 w 4042"/>
                <a:gd name="T11" fmla="*/ 1823 h 3432"/>
                <a:gd name="T12" fmla="*/ 4026 w 4042"/>
                <a:gd name="T13" fmla="*/ 1948 h 3432"/>
                <a:gd name="T14" fmla="*/ 3980 w 4042"/>
                <a:gd name="T15" fmla="*/ 2060 h 3432"/>
                <a:gd name="T16" fmla="*/ 3909 w 4042"/>
                <a:gd name="T17" fmla="*/ 2156 h 3432"/>
                <a:gd name="T18" fmla="*/ 3816 w 4042"/>
                <a:gd name="T19" fmla="*/ 2233 h 3432"/>
                <a:gd name="T20" fmla="*/ 3677 w 4042"/>
                <a:gd name="T21" fmla="*/ 2300 h 3432"/>
                <a:gd name="T22" fmla="*/ 3494 w 4042"/>
                <a:gd name="T23" fmla="*/ 2369 h 3432"/>
                <a:gd name="T24" fmla="*/ 3302 w 4042"/>
                <a:gd name="T25" fmla="*/ 2428 h 3432"/>
                <a:gd name="T26" fmla="*/ 3103 w 4042"/>
                <a:gd name="T27" fmla="*/ 2478 h 3432"/>
                <a:gd name="T28" fmla="*/ 2897 w 4042"/>
                <a:gd name="T29" fmla="*/ 2523 h 3432"/>
                <a:gd name="T30" fmla="*/ 2690 w 4042"/>
                <a:gd name="T31" fmla="*/ 2563 h 3432"/>
                <a:gd name="T32" fmla="*/ 2480 w 4042"/>
                <a:gd name="T33" fmla="*/ 2602 h 3432"/>
                <a:gd name="T34" fmla="*/ 2272 w 4042"/>
                <a:gd name="T35" fmla="*/ 2642 h 3432"/>
                <a:gd name="T36" fmla="*/ 2068 w 4042"/>
                <a:gd name="T37" fmla="*/ 2684 h 3432"/>
                <a:gd name="T38" fmla="*/ 1868 w 4042"/>
                <a:gd name="T39" fmla="*/ 2730 h 3432"/>
                <a:gd name="T40" fmla="*/ 1675 w 4042"/>
                <a:gd name="T41" fmla="*/ 2783 h 3432"/>
                <a:gd name="T42" fmla="*/ 1491 w 4042"/>
                <a:gd name="T43" fmla="*/ 2845 h 3432"/>
                <a:gd name="T44" fmla="*/ 1318 w 4042"/>
                <a:gd name="T45" fmla="*/ 2918 h 3432"/>
                <a:gd name="T46" fmla="*/ 1160 w 4042"/>
                <a:gd name="T47" fmla="*/ 3003 h 3432"/>
                <a:gd name="T48" fmla="*/ 1018 w 4042"/>
                <a:gd name="T49" fmla="*/ 3103 h 3432"/>
                <a:gd name="T50" fmla="*/ 893 w 4042"/>
                <a:gd name="T51" fmla="*/ 3220 h 3432"/>
                <a:gd name="T52" fmla="*/ 788 w 4042"/>
                <a:gd name="T53" fmla="*/ 3356 h 3432"/>
                <a:gd name="T54" fmla="*/ 651 w 4042"/>
                <a:gd name="T55" fmla="*/ 3415 h 3432"/>
                <a:gd name="T56" fmla="*/ 467 w 4042"/>
                <a:gd name="T57" fmla="*/ 3376 h 3432"/>
                <a:gd name="T58" fmla="*/ 293 w 4042"/>
                <a:gd name="T59" fmla="*/ 3329 h 3432"/>
                <a:gd name="T60" fmla="*/ 132 w 4042"/>
                <a:gd name="T61" fmla="*/ 3266 h 3432"/>
                <a:gd name="T62" fmla="*/ 63 w 4042"/>
                <a:gd name="T63" fmla="*/ 3213 h 3432"/>
                <a:gd name="T64" fmla="*/ 17 w 4042"/>
                <a:gd name="T65" fmla="*/ 3139 h 3432"/>
                <a:gd name="T66" fmla="*/ 0 w 4042"/>
                <a:gd name="T67" fmla="*/ 3050 h 3432"/>
                <a:gd name="T68" fmla="*/ 4 w 4042"/>
                <a:gd name="T69" fmla="*/ 198 h 3432"/>
                <a:gd name="T70" fmla="*/ 33 w 4042"/>
                <a:gd name="T71" fmla="*/ 119 h 3432"/>
                <a:gd name="T72" fmla="*/ 86 w 4042"/>
                <a:gd name="T73" fmla="*/ 56 h 3432"/>
                <a:gd name="T74" fmla="*/ 158 w 4042"/>
                <a:gd name="T75" fmla="*/ 14 h 3432"/>
                <a:gd name="T76" fmla="*/ 243 w 4042"/>
                <a:gd name="T77" fmla="*/ 0 h 3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042" h="3432">
                  <a:moveTo>
                    <a:pt x="243" y="0"/>
                  </a:moveTo>
                  <a:lnTo>
                    <a:pt x="3801" y="0"/>
                  </a:lnTo>
                  <a:lnTo>
                    <a:pt x="3844" y="3"/>
                  </a:lnTo>
                  <a:lnTo>
                    <a:pt x="3884" y="14"/>
                  </a:lnTo>
                  <a:lnTo>
                    <a:pt x="3923" y="33"/>
                  </a:lnTo>
                  <a:lnTo>
                    <a:pt x="3956" y="56"/>
                  </a:lnTo>
                  <a:lnTo>
                    <a:pt x="3986" y="86"/>
                  </a:lnTo>
                  <a:lnTo>
                    <a:pt x="4009" y="119"/>
                  </a:lnTo>
                  <a:lnTo>
                    <a:pt x="4028" y="158"/>
                  </a:lnTo>
                  <a:lnTo>
                    <a:pt x="4039" y="198"/>
                  </a:lnTo>
                  <a:lnTo>
                    <a:pt x="4042" y="241"/>
                  </a:lnTo>
                  <a:lnTo>
                    <a:pt x="4042" y="1823"/>
                  </a:lnTo>
                  <a:lnTo>
                    <a:pt x="4038" y="1886"/>
                  </a:lnTo>
                  <a:lnTo>
                    <a:pt x="4026" y="1948"/>
                  </a:lnTo>
                  <a:lnTo>
                    <a:pt x="4006" y="2006"/>
                  </a:lnTo>
                  <a:lnTo>
                    <a:pt x="3980" y="2060"/>
                  </a:lnTo>
                  <a:lnTo>
                    <a:pt x="3947" y="2110"/>
                  </a:lnTo>
                  <a:lnTo>
                    <a:pt x="3909" y="2156"/>
                  </a:lnTo>
                  <a:lnTo>
                    <a:pt x="3865" y="2197"/>
                  </a:lnTo>
                  <a:lnTo>
                    <a:pt x="3816" y="2233"/>
                  </a:lnTo>
                  <a:lnTo>
                    <a:pt x="3763" y="2261"/>
                  </a:lnTo>
                  <a:lnTo>
                    <a:pt x="3677" y="2300"/>
                  </a:lnTo>
                  <a:lnTo>
                    <a:pt x="3586" y="2336"/>
                  </a:lnTo>
                  <a:lnTo>
                    <a:pt x="3494" y="2369"/>
                  </a:lnTo>
                  <a:lnTo>
                    <a:pt x="3399" y="2399"/>
                  </a:lnTo>
                  <a:lnTo>
                    <a:pt x="3302" y="2428"/>
                  </a:lnTo>
                  <a:lnTo>
                    <a:pt x="3204" y="2454"/>
                  </a:lnTo>
                  <a:lnTo>
                    <a:pt x="3103" y="2478"/>
                  </a:lnTo>
                  <a:lnTo>
                    <a:pt x="3001" y="2501"/>
                  </a:lnTo>
                  <a:lnTo>
                    <a:pt x="2897" y="2523"/>
                  </a:lnTo>
                  <a:lnTo>
                    <a:pt x="2794" y="2543"/>
                  </a:lnTo>
                  <a:lnTo>
                    <a:pt x="2690" y="2563"/>
                  </a:lnTo>
                  <a:lnTo>
                    <a:pt x="2585" y="2583"/>
                  </a:lnTo>
                  <a:lnTo>
                    <a:pt x="2480" y="2602"/>
                  </a:lnTo>
                  <a:lnTo>
                    <a:pt x="2377" y="2622"/>
                  </a:lnTo>
                  <a:lnTo>
                    <a:pt x="2272" y="2642"/>
                  </a:lnTo>
                  <a:lnTo>
                    <a:pt x="2170" y="2662"/>
                  </a:lnTo>
                  <a:lnTo>
                    <a:pt x="2068" y="2684"/>
                  </a:lnTo>
                  <a:lnTo>
                    <a:pt x="1967" y="2707"/>
                  </a:lnTo>
                  <a:lnTo>
                    <a:pt x="1868" y="2730"/>
                  </a:lnTo>
                  <a:lnTo>
                    <a:pt x="1770" y="2756"/>
                  </a:lnTo>
                  <a:lnTo>
                    <a:pt x="1675" y="2783"/>
                  </a:lnTo>
                  <a:lnTo>
                    <a:pt x="1582" y="2813"/>
                  </a:lnTo>
                  <a:lnTo>
                    <a:pt x="1491" y="2845"/>
                  </a:lnTo>
                  <a:lnTo>
                    <a:pt x="1403" y="2879"/>
                  </a:lnTo>
                  <a:lnTo>
                    <a:pt x="1318" y="2918"/>
                  </a:lnTo>
                  <a:lnTo>
                    <a:pt x="1238" y="2958"/>
                  </a:lnTo>
                  <a:lnTo>
                    <a:pt x="1160" y="3003"/>
                  </a:lnTo>
                  <a:lnTo>
                    <a:pt x="1087" y="3050"/>
                  </a:lnTo>
                  <a:lnTo>
                    <a:pt x="1018" y="3103"/>
                  </a:lnTo>
                  <a:lnTo>
                    <a:pt x="953" y="3159"/>
                  </a:lnTo>
                  <a:lnTo>
                    <a:pt x="893" y="3220"/>
                  </a:lnTo>
                  <a:lnTo>
                    <a:pt x="838" y="3286"/>
                  </a:lnTo>
                  <a:lnTo>
                    <a:pt x="788" y="3356"/>
                  </a:lnTo>
                  <a:lnTo>
                    <a:pt x="743" y="3432"/>
                  </a:lnTo>
                  <a:lnTo>
                    <a:pt x="651" y="3415"/>
                  </a:lnTo>
                  <a:lnTo>
                    <a:pt x="558" y="3397"/>
                  </a:lnTo>
                  <a:lnTo>
                    <a:pt x="467" y="3376"/>
                  </a:lnTo>
                  <a:lnTo>
                    <a:pt x="378" y="3355"/>
                  </a:lnTo>
                  <a:lnTo>
                    <a:pt x="293" y="3329"/>
                  </a:lnTo>
                  <a:lnTo>
                    <a:pt x="210" y="3300"/>
                  </a:lnTo>
                  <a:lnTo>
                    <a:pt x="132" y="3266"/>
                  </a:lnTo>
                  <a:lnTo>
                    <a:pt x="94" y="3243"/>
                  </a:lnTo>
                  <a:lnTo>
                    <a:pt x="63" y="3213"/>
                  </a:lnTo>
                  <a:lnTo>
                    <a:pt x="37" y="3178"/>
                  </a:lnTo>
                  <a:lnTo>
                    <a:pt x="17" y="3139"/>
                  </a:lnTo>
                  <a:lnTo>
                    <a:pt x="4" y="3096"/>
                  </a:lnTo>
                  <a:lnTo>
                    <a:pt x="0" y="3050"/>
                  </a:lnTo>
                  <a:lnTo>
                    <a:pt x="0" y="241"/>
                  </a:lnTo>
                  <a:lnTo>
                    <a:pt x="4" y="198"/>
                  </a:lnTo>
                  <a:lnTo>
                    <a:pt x="15" y="158"/>
                  </a:lnTo>
                  <a:lnTo>
                    <a:pt x="33" y="119"/>
                  </a:lnTo>
                  <a:lnTo>
                    <a:pt x="57" y="86"/>
                  </a:lnTo>
                  <a:lnTo>
                    <a:pt x="86" y="56"/>
                  </a:lnTo>
                  <a:lnTo>
                    <a:pt x="120" y="33"/>
                  </a:lnTo>
                  <a:lnTo>
                    <a:pt x="158" y="14"/>
                  </a:lnTo>
                  <a:lnTo>
                    <a:pt x="199" y="3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152400" dist="241300" dir="2700000" sx="101000" sy="101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23" name="Logo">
              <a:extLst>
                <a:ext uri="{FF2B5EF4-FFF2-40B4-BE49-F238E27FC236}">
                  <a16:creationId xmlns:a16="http://schemas.microsoft.com/office/drawing/2014/main" id="{9A449F6E-6D30-49D6-A100-8AC2512AD71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93584" y="2408173"/>
              <a:ext cx="5019902" cy="1312384"/>
              <a:chOff x="9215309" y="4934230"/>
              <a:chExt cx="2796521" cy="731112"/>
            </a:xfrm>
          </p:grpSpPr>
          <p:sp>
            <p:nvSpPr>
              <p:cNvPr id="24" name="Freihandform: Form 23">
                <a:extLst>
                  <a:ext uri="{FF2B5EF4-FFF2-40B4-BE49-F238E27FC236}">
                    <a16:creationId xmlns:a16="http://schemas.microsoft.com/office/drawing/2014/main" id="{ED8B0951-A230-4372-8341-E7000B318161}"/>
                  </a:ext>
                </a:extLst>
              </p:cNvPr>
              <p:cNvSpPr/>
              <p:nvPr/>
            </p:nvSpPr>
            <p:spPr>
              <a:xfrm>
                <a:off x="10407022" y="5076745"/>
                <a:ext cx="548320" cy="188970"/>
              </a:xfrm>
              <a:custGeom>
                <a:avLst/>
                <a:gdLst>
                  <a:gd name="connsiteX0" fmla="*/ 180631 w 548320"/>
                  <a:gd name="connsiteY0" fmla="*/ 186520 h 188970"/>
                  <a:gd name="connsiteX1" fmla="*/ 149788 w 548320"/>
                  <a:gd name="connsiteY1" fmla="*/ 175493 h 188970"/>
                  <a:gd name="connsiteX2" fmla="*/ 140697 w 548320"/>
                  <a:gd name="connsiteY2" fmla="*/ 143812 h 188970"/>
                  <a:gd name="connsiteX3" fmla="*/ 140697 w 548320"/>
                  <a:gd name="connsiteY3" fmla="*/ 67209 h 188970"/>
                  <a:gd name="connsiteX4" fmla="*/ 123890 w 548320"/>
                  <a:gd name="connsiteY4" fmla="*/ 67209 h 188970"/>
                  <a:gd name="connsiteX5" fmla="*/ 121117 w 548320"/>
                  <a:gd name="connsiteY5" fmla="*/ 64222 h 188970"/>
                  <a:gd name="connsiteX6" fmla="*/ 121117 w 548320"/>
                  <a:gd name="connsiteY6" fmla="*/ 58677 h 188970"/>
                  <a:gd name="connsiteX7" fmla="*/ 123890 w 548320"/>
                  <a:gd name="connsiteY7" fmla="*/ 55108 h 188970"/>
                  <a:gd name="connsiteX8" fmla="*/ 140697 w 548320"/>
                  <a:gd name="connsiteY8" fmla="*/ 51519 h 188970"/>
                  <a:gd name="connsiteX9" fmla="*/ 140697 w 548320"/>
                  <a:gd name="connsiteY9" fmla="*/ 20397 h 188970"/>
                  <a:gd name="connsiteX10" fmla="*/ 143964 w 548320"/>
                  <a:gd name="connsiteY10" fmla="*/ 17087 h 188970"/>
                  <a:gd name="connsiteX11" fmla="*/ 155549 w 548320"/>
                  <a:gd name="connsiteY11" fmla="*/ 17087 h 188970"/>
                  <a:gd name="connsiteX12" fmla="*/ 158558 w 548320"/>
                  <a:gd name="connsiteY12" fmla="*/ 20397 h 188970"/>
                  <a:gd name="connsiteX13" fmla="*/ 158558 w 548320"/>
                  <a:gd name="connsiteY13" fmla="*/ 51519 h 188970"/>
                  <a:gd name="connsiteX14" fmla="*/ 190842 w 548320"/>
                  <a:gd name="connsiteY14" fmla="*/ 51519 h 188970"/>
                  <a:gd name="connsiteX15" fmla="*/ 193549 w 548320"/>
                  <a:gd name="connsiteY15" fmla="*/ 54292 h 188970"/>
                  <a:gd name="connsiteX16" fmla="*/ 193549 w 548320"/>
                  <a:gd name="connsiteY16" fmla="*/ 64480 h 188970"/>
                  <a:gd name="connsiteX17" fmla="*/ 190842 w 548320"/>
                  <a:gd name="connsiteY17" fmla="*/ 67209 h 188970"/>
                  <a:gd name="connsiteX18" fmla="*/ 158558 w 548320"/>
                  <a:gd name="connsiteY18" fmla="*/ 67209 h 188970"/>
                  <a:gd name="connsiteX19" fmla="*/ 158558 w 548320"/>
                  <a:gd name="connsiteY19" fmla="*/ 141598 h 188970"/>
                  <a:gd name="connsiteX20" fmla="*/ 163567 w 548320"/>
                  <a:gd name="connsiteY20" fmla="*/ 164167 h 188970"/>
                  <a:gd name="connsiteX21" fmla="*/ 183684 w 548320"/>
                  <a:gd name="connsiteY21" fmla="*/ 171066 h 188970"/>
                  <a:gd name="connsiteX22" fmla="*/ 193549 w 548320"/>
                  <a:gd name="connsiteY22" fmla="*/ 171066 h 188970"/>
                  <a:gd name="connsiteX23" fmla="*/ 196881 w 548320"/>
                  <a:gd name="connsiteY23" fmla="*/ 174117 h 188970"/>
                  <a:gd name="connsiteX24" fmla="*/ 196881 w 548320"/>
                  <a:gd name="connsiteY24" fmla="*/ 183489 h 188970"/>
                  <a:gd name="connsiteX25" fmla="*/ 193549 w 548320"/>
                  <a:gd name="connsiteY25" fmla="*/ 186520 h 188970"/>
                  <a:gd name="connsiteX26" fmla="*/ 180631 w 548320"/>
                  <a:gd name="connsiteY26" fmla="*/ 186520 h 188970"/>
                  <a:gd name="connsiteX27" fmla="*/ 2967 w 548320"/>
                  <a:gd name="connsiteY27" fmla="*/ 180974 h 188970"/>
                  <a:gd name="connsiteX28" fmla="*/ 195 w 548320"/>
                  <a:gd name="connsiteY28" fmla="*/ 176311 h 188970"/>
                  <a:gd name="connsiteX29" fmla="*/ 2387 w 548320"/>
                  <a:gd name="connsiteY29" fmla="*/ 167240 h 188970"/>
                  <a:gd name="connsiteX30" fmla="*/ 8212 w 548320"/>
                  <a:gd name="connsiteY30" fmla="*/ 165005 h 188970"/>
                  <a:gd name="connsiteX31" fmla="*/ 48168 w 548320"/>
                  <a:gd name="connsiteY31" fmla="*/ 173560 h 188970"/>
                  <a:gd name="connsiteX32" fmla="*/ 86985 w 548320"/>
                  <a:gd name="connsiteY32" fmla="*/ 139922 h 188970"/>
                  <a:gd name="connsiteX33" fmla="*/ 86985 w 548320"/>
                  <a:gd name="connsiteY33" fmla="*/ 136934 h 188970"/>
                  <a:gd name="connsiteX34" fmla="*/ 57733 w 548320"/>
                  <a:gd name="connsiteY34" fmla="*/ 104414 h 188970"/>
                  <a:gd name="connsiteX35" fmla="*/ 39291 w 548320"/>
                  <a:gd name="connsiteY35" fmla="*/ 99987 h 188970"/>
                  <a:gd name="connsiteX36" fmla="*/ 195 w 548320"/>
                  <a:gd name="connsiteY36" fmla="*/ 55367 h 188970"/>
                  <a:gd name="connsiteX37" fmla="*/ 195 w 548320"/>
                  <a:gd name="connsiteY37" fmla="*/ 51262 h 188970"/>
                  <a:gd name="connsiteX38" fmla="*/ 53068 w 548320"/>
                  <a:gd name="connsiteY38" fmla="*/ 5802 h 188970"/>
                  <a:gd name="connsiteX39" fmla="*/ 92466 w 548320"/>
                  <a:gd name="connsiteY39" fmla="*/ 11047 h 188970"/>
                  <a:gd name="connsiteX40" fmla="*/ 96077 w 548320"/>
                  <a:gd name="connsiteY40" fmla="*/ 17087 h 188970"/>
                  <a:gd name="connsiteX41" fmla="*/ 94142 w 548320"/>
                  <a:gd name="connsiteY41" fmla="*/ 23729 h 188970"/>
                  <a:gd name="connsiteX42" fmla="*/ 87544 w 548320"/>
                  <a:gd name="connsiteY42" fmla="*/ 26178 h 188970"/>
                  <a:gd name="connsiteX43" fmla="*/ 53670 w 548320"/>
                  <a:gd name="connsiteY43" fmla="*/ 21214 h 188970"/>
                  <a:gd name="connsiteX44" fmla="*/ 19496 w 548320"/>
                  <a:gd name="connsiteY44" fmla="*/ 51519 h 188970"/>
                  <a:gd name="connsiteX45" fmla="*/ 19496 w 548320"/>
                  <a:gd name="connsiteY45" fmla="*/ 54292 h 188970"/>
                  <a:gd name="connsiteX46" fmla="*/ 48383 w 548320"/>
                  <a:gd name="connsiteY46" fmla="*/ 84061 h 188970"/>
                  <a:gd name="connsiteX47" fmla="*/ 65729 w 548320"/>
                  <a:gd name="connsiteY47" fmla="*/ 88166 h 188970"/>
                  <a:gd name="connsiteX48" fmla="*/ 106265 w 548320"/>
                  <a:gd name="connsiteY48" fmla="*/ 134183 h 188970"/>
                  <a:gd name="connsiteX49" fmla="*/ 106265 w 548320"/>
                  <a:gd name="connsiteY49" fmla="*/ 138590 h 188970"/>
                  <a:gd name="connsiteX50" fmla="*/ 48684 w 548320"/>
                  <a:gd name="connsiteY50" fmla="*/ 188970 h 188970"/>
                  <a:gd name="connsiteX51" fmla="*/ 2967 w 548320"/>
                  <a:gd name="connsiteY51" fmla="*/ 180974 h 188970"/>
                  <a:gd name="connsiteX52" fmla="*/ 432922 w 548320"/>
                  <a:gd name="connsiteY52" fmla="*/ 101105 h 188970"/>
                  <a:gd name="connsiteX53" fmla="*/ 399649 w 548320"/>
                  <a:gd name="connsiteY53" fmla="*/ 64480 h 188970"/>
                  <a:gd name="connsiteX54" fmla="*/ 372569 w 548320"/>
                  <a:gd name="connsiteY54" fmla="*/ 73830 h 188970"/>
                  <a:gd name="connsiteX55" fmla="*/ 362445 w 548320"/>
                  <a:gd name="connsiteY55" fmla="*/ 114345 h 188970"/>
                  <a:gd name="connsiteX56" fmla="*/ 362445 w 548320"/>
                  <a:gd name="connsiteY56" fmla="*/ 123716 h 188970"/>
                  <a:gd name="connsiteX57" fmla="*/ 372310 w 548320"/>
                  <a:gd name="connsiteY57" fmla="*/ 165005 h 188970"/>
                  <a:gd name="connsiteX58" fmla="*/ 398769 w 548320"/>
                  <a:gd name="connsiteY58" fmla="*/ 173560 h 188970"/>
                  <a:gd name="connsiteX59" fmla="*/ 427097 w 548320"/>
                  <a:gd name="connsiteY59" fmla="*/ 163070 h 188970"/>
                  <a:gd name="connsiteX60" fmla="*/ 432922 w 548320"/>
                  <a:gd name="connsiteY60" fmla="*/ 138847 h 188970"/>
                  <a:gd name="connsiteX61" fmla="*/ 432922 w 548320"/>
                  <a:gd name="connsiteY61" fmla="*/ 101105 h 188970"/>
                  <a:gd name="connsiteX62" fmla="*/ 296288 w 548320"/>
                  <a:gd name="connsiteY62" fmla="*/ 122298 h 188970"/>
                  <a:gd name="connsiteX63" fmla="*/ 279759 w 548320"/>
                  <a:gd name="connsiteY63" fmla="*/ 121459 h 188970"/>
                  <a:gd name="connsiteX64" fmla="*/ 264371 w 548320"/>
                  <a:gd name="connsiteY64" fmla="*/ 121459 h 188970"/>
                  <a:gd name="connsiteX65" fmla="*/ 240104 w 548320"/>
                  <a:gd name="connsiteY65" fmla="*/ 127005 h 188970"/>
                  <a:gd name="connsiteX66" fmla="*/ 233247 w 548320"/>
                  <a:gd name="connsiteY66" fmla="*/ 145188 h 188970"/>
                  <a:gd name="connsiteX67" fmla="*/ 233247 w 548320"/>
                  <a:gd name="connsiteY67" fmla="*/ 150970 h 188970"/>
                  <a:gd name="connsiteX68" fmla="*/ 238987 w 548320"/>
                  <a:gd name="connsiteY68" fmla="*/ 168874 h 188970"/>
                  <a:gd name="connsiteX69" fmla="*/ 255837 w 548320"/>
                  <a:gd name="connsiteY69" fmla="*/ 173838 h 188970"/>
                  <a:gd name="connsiteX70" fmla="*/ 267122 w 548320"/>
                  <a:gd name="connsiteY70" fmla="*/ 173838 h 188970"/>
                  <a:gd name="connsiteX71" fmla="*/ 296288 w 548320"/>
                  <a:gd name="connsiteY71" fmla="*/ 145188 h 188970"/>
                  <a:gd name="connsiteX72" fmla="*/ 296288 w 548320"/>
                  <a:gd name="connsiteY72" fmla="*/ 122298 h 188970"/>
                  <a:gd name="connsiteX73" fmla="*/ 532071 w 548320"/>
                  <a:gd name="connsiteY73" fmla="*/ 186520 h 188970"/>
                  <a:gd name="connsiteX74" fmla="*/ 501228 w 548320"/>
                  <a:gd name="connsiteY74" fmla="*/ 175493 h 188970"/>
                  <a:gd name="connsiteX75" fmla="*/ 492158 w 548320"/>
                  <a:gd name="connsiteY75" fmla="*/ 143812 h 188970"/>
                  <a:gd name="connsiteX76" fmla="*/ 492158 w 548320"/>
                  <a:gd name="connsiteY76" fmla="*/ 67209 h 188970"/>
                  <a:gd name="connsiteX77" fmla="*/ 475371 w 548320"/>
                  <a:gd name="connsiteY77" fmla="*/ 67209 h 188970"/>
                  <a:gd name="connsiteX78" fmla="*/ 472599 w 548320"/>
                  <a:gd name="connsiteY78" fmla="*/ 64222 h 188970"/>
                  <a:gd name="connsiteX79" fmla="*/ 472599 w 548320"/>
                  <a:gd name="connsiteY79" fmla="*/ 58677 h 188970"/>
                  <a:gd name="connsiteX80" fmla="*/ 475371 w 548320"/>
                  <a:gd name="connsiteY80" fmla="*/ 55108 h 188970"/>
                  <a:gd name="connsiteX81" fmla="*/ 492158 w 548320"/>
                  <a:gd name="connsiteY81" fmla="*/ 51519 h 188970"/>
                  <a:gd name="connsiteX82" fmla="*/ 492158 w 548320"/>
                  <a:gd name="connsiteY82" fmla="*/ 20397 h 188970"/>
                  <a:gd name="connsiteX83" fmla="*/ 495446 w 548320"/>
                  <a:gd name="connsiteY83" fmla="*/ 17087 h 188970"/>
                  <a:gd name="connsiteX84" fmla="*/ 506988 w 548320"/>
                  <a:gd name="connsiteY84" fmla="*/ 17087 h 188970"/>
                  <a:gd name="connsiteX85" fmla="*/ 510041 w 548320"/>
                  <a:gd name="connsiteY85" fmla="*/ 20397 h 188970"/>
                  <a:gd name="connsiteX86" fmla="*/ 510041 w 548320"/>
                  <a:gd name="connsiteY86" fmla="*/ 51519 h 188970"/>
                  <a:gd name="connsiteX87" fmla="*/ 542281 w 548320"/>
                  <a:gd name="connsiteY87" fmla="*/ 51519 h 188970"/>
                  <a:gd name="connsiteX88" fmla="*/ 545010 w 548320"/>
                  <a:gd name="connsiteY88" fmla="*/ 54292 h 188970"/>
                  <a:gd name="connsiteX89" fmla="*/ 545010 w 548320"/>
                  <a:gd name="connsiteY89" fmla="*/ 64480 h 188970"/>
                  <a:gd name="connsiteX90" fmla="*/ 542281 w 548320"/>
                  <a:gd name="connsiteY90" fmla="*/ 67209 h 188970"/>
                  <a:gd name="connsiteX91" fmla="*/ 510041 w 548320"/>
                  <a:gd name="connsiteY91" fmla="*/ 67209 h 188970"/>
                  <a:gd name="connsiteX92" fmla="*/ 510041 w 548320"/>
                  <a:gd name="connsiteY92" fmla="*/ 141598 h 188970"/>
                  <a:gd name="connsiteX93" fmla="*/ 515005 w 548320"/>
                  <a:gd name="connsiteY93" fmla="*/ 164167 h 188970"/>
                  <a:gd name="connsiteX94" fmla="*/ 535123 w 548320"/>
                  <a:gd name="connsiteY94" fmla="*/ 171066 h 188970"/>
                  <a:gd name="connsiteX95" fmla="*/ 545010 w 548320"/>
                  <a:gd name="connsiteY95" fmla="*/ 171066 h 188970"/>
                  <a:gd name="connsiteX96" fmla="*/ 548321 w 548320"/>
                  <a:gd name="connsiteY96" fmla="*/ 174117 h 188970"/>
                  <a:gd name="connsiteX97" fmla="*/ 548321 w 548320"/>
                  <a:gd name="connsiteY97" fmla="*/ 183489 h 188970"/>
                  <a:gd name="connsiteX98" fmla="*/ 545010 w 548320"/>
                  <a:gd name="connsiteY98" fmla="*/ 186520 h 188970"/>
                  <a:gd name="connsiteX99" fmla="*/ 532071 w 548320"/>
                  <a:gd name="connsiteY99" fmla="*/ 186520 h 188970"/>
                  <a:gd name="connsiteX100" fmla="*/ 450826 w 548320"/>
                  <a:gd name="connsiteY100" fmla="*/ 141341 h 188970"/>
                  <a:gd name="connsiteX101" fmla="*/ 440659 w 548320"/>
                  <a:gd name="connsiteY101" fmla="*/ 174655 h 188970"/>
                  <a:gd name="connsiteX102" fmla="*/ 399049 w 548320"/>
                  <a:gd name="connsiteY102" fmla="*/ 188970 h 188970"/>
                  <a:gd name="connsiteX103" fmla="*/ 344218 w 548320"/>
                  <a:gd name="connsiteY103" fmla="*/ 125930 h 188970"/>
                  <a:gd name="connsiteX104" fmla="*/ 344218 w 548320"/>
                  <a:gd name="connsiteY104" fmla="*/ 112990 h 188970"/>
                  <a:gd name="connsiteX105" fmla="*/ 397652 w 548320"/>
                  <a:gd name="connsiteY105" fmla="*/ 49069 h 188970"/>
                  <a:gd name="connsiteX106" fmla="*/ 432384 w 548320"/>
                  <a:gd name="connsiteY106" fmla="*/ 62266 h 188970"/>
                  <a:gd name="connsiteX107" fmla="*/ 432922 w 548320"/>
                  <a:gd name="connsiteY107" fmla="*/ 62266 h 188970"/>
                  <a:gd name="connsiteX108" fmla="*/ 432922 w 548320"/>
                  <a:gd name="connsiteY108" fmla="*/ 3051 h 188970"/>
                  <a:gd name="connsiteX109" fmla="*/ 436232 w 548320"/>
                  <a:gd name="connsiteY109" fmla="*/ 0 h 188970"/>
                  <a:gd name="connsiteX110" fmla="*/ 447558 w 548320"/>
                  <a:gd name="connsiteY110" fmla="*/ 0 h 188970"/>
                  <a:gd name="connsiteX111" fmla="*/ 450826 w 548320"/>
                  <a:gd name="connsiteY111" fmla="*/ 3051 h 188970"/>
                  <a:gd name="connsiteX112" fmla="*/ 450826 w 548320"/>
                  <a:gd name="connsiteY112" fmla="*/ 141341 h 188970"/>
                  <a:gd name="connsiteX113" fmla="*/ 297986 w 548320"/>
                  <a:gd name="connsiteY113" fmla="*/ 174397 h 188970"/>
                  <a:gd name="connsiteX114" fmla="*/ 297427 w 548320"/>
                  <a:gd name="connsiteY114" fmla="*/ 174397 h 188970"/>
                  <a:gd name="connsiteX115" fmla="*/ 268240 w 548320"/>
                  <a:gd name="connsiteY115" fmla="*/ 188970 h 188970"/>
                  <a:gd name="connsiteX116" fmla="*/ 254440 w 548320"/>
                  <a:gd name="connsiteY116" fmla="*/ 188970 h 188970"/>
                  <a:gd name="connsiteX117" fmla="*/ 224930 w 548320"/>
                  <a:gd name="connsiteY117" fmla="*/ 179062 h 188970"/>
                  <a:gd name="connsiteX118" fmla="*/ 215022 w 548320"/>
                  <a:gd name="connsiteY118" fmla="*/ 153183 h 188970"/>
                  <a:gd name="connsiteX119" fmla="*/ 215022 w 548320"/>
                  <a:gd name="connsiteY119" fmla="*/ 144886 h 188970"/>
                  <a:gd name="connsiteX120" fmla="*/ 236536 w 548320"/>
                  <a:gd name="connsiteY120" fmla="*/ 110175 h 188970"/>
                  <a:gd name="connsiteX121" fmla="*/ 269571 w 548320"/>
                  <a:gd name="connsiteY121" fmla="*/ 106349 h 188970"/>
                  <a:gd name="connsiteX122" fmla="*/ 277869 w 548320"/>
                  <a:gd name="connsiteY122" fmla="*/ 106349 h 188970"/>
                  <a:gd name="connsiteX123" fmla="*/ 296288 w 548320"/>
                  <a:gd name="connsiteY123" fmla="*/ 107144 h 188970"/>
                  <a:gd name="connsiteX124" fmla="*/ 296288 w 548320"/>
                  <a:gd name="connsiteY124" fmla="*/ 91455 h 188970"/>
                  <a:gd name="connsiteX125" fmla="*/ 262952 w 548320"/>
                  <a:gd name="connsiteY125" fmla="*/ 64480 h 188970"/>
                  <a:gd name="connsiteX126" fmla="*/ 234623 w 548320"/>
                  <a:gd name="connsiteY126" fmla="*/ 68606 h 188970"/>
                  <a:gd name="connsiteX127" fmla="*/ 227488 w 548320"/>
                  <a:gd name="connsiteY127" fmla="*/ 66414 h 188970"/>
                  <a:gd name="connsiteX128" fmla="*/ 226091 w 548320"/>
                  <a:gd name="connsiteY128" fmla="*/ 60612 h 188970"/>
                  <a:gd name="connsiteX129" fmla="*/ 229121 w 548320"/>
                  <a:gd name="connsiteY129" fmla="*/ 54292 h 188970"/>
                  <a:gd name="connsiteX130" fmla="*/ 264371 w 548320"/>
                  <a:gd name="connsiteY130" fmla="*/ 49069 h 188970"/>
                  <a:gd name="connsiteX131" fmla="*/ 314193 w 548320"/>
                  <a:gd name="connsiteY131" fmla="*/ 89541 h 188970"/>
                  <a:gd name="connsiteX132" fmla="*/ 314193 w 548320"/>
                  <a:gd name="connsiteY132" fmla="*/ 183748 h 188970"/>
                  <a:gd name="connsiteX133" fmla="*/ 311227 w 548320"/>
                  <a:gd name="connsiteY133" fmla="*/ 186520 h 188970"/>
                  <a:gd name="connsiteX134" fmla="*/ 302113 w 548320"/>
                  <a:gd name="connsiteY134" fmla="*/ 186520 h 188970"/>
                  <a:gd name="connsiteX135" fmla="*/ 298502 w 548320"/>
                  <a:gd name="connsiteY135" fmla="*/ 183748 h 188970"/>
                  <a:gd name="connsiteX136" fmla="*/ 297986 w 548320"/>
                  <a:gd name="connsiteY136" fmla="*/ 174397 h 188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</a:cxnLst>
                <a:rect l="l" t="t" r="r" b="b"/>
                <a:pathLst>
                  <a:path w="548320" h="188970">
                    <a:moveTo>
                      <a:pt x="180631" y="186520"/>
                    </a:moveTo>
                    <a:cubicBezTo>
                      <a:pt x="166295" y="186520"/>
                      <a:pt x="156108" y="182930"/>
                      <a:pt x="149788" y="175493"/>
                    </a:cubicBezTo>
                    <a:cubicBezTo>
                      <a:pt x="143707" y="168315"/>
                      <a:pt x="140697" y="157848"/>
                      <a:pt x="140697" y="143812"/>
                    </a:cubicBezTo>
                    <a:lnTo>
                      <a:pt x="140697" y="67209"/>
                    </a:lnTo>
                    <a:lnTo>
                      <a:pt x="123890" y="67209"/>
                    </a:lnTo>
                    <a:cubicBezTo>
                      <a:pt x="121934" y="67209"/>
                      <a:pt x="121117" y="66672"/>
                      <a:pt x="121117" y="64222"/>
                    </a:cubicBezTo>
                    <a:lnTo>
                      <a:pt x="121117" y="58677"/>
                    </a:lnTo>
                    <a:cubicBezTo>
                      <a:pt x="121117" y="56183"/>
                      <a:pt x="121934" y="55367"/>
                      <a:pt x="123890" y="55108"/>
                    </a:cubicBezTo>
                    <a:lnTo>
                      <a:pt x="140697" y="51519"/>
                    </a:lnTo>
                    <a:lnTo>
                      <a:pt x="140697" y="20397"/>
                    </a:lnTo>
                    <a:cubicBezTo>
                      <a:pt x="140697" y="18463"/>
                      <a:pt x="142051" y="17087"/>
                      <a:pt x="143964" y="17087"/>
                    </a:cubicBezTo>
                    <a:lnTo>
                      <a:pt x="155549" y="17087"/>
                    </a:lnTo>
                    <a:cubicBezTo>
                      <a:pt x="157505" y="17087"/>
                      <a:pt x="158558" y="18463"/>
                      <a:pt x="158558" y="20397"/>
                    </a:cubicBezTo>
                    <a:lnTo>
                      <a:pt x="158558" y="51519"/>
                    </a:lnTo>
                    <a:lnTo>
                      <a:pt x="190842" y="51519"/>
                    </a:lnTo>
                    <a:cubicBezTo>
                      <a:pt x="192754" y="51519"/>
                      <a:pt x="193549" y="52357"/>
                      <a:pt x="193549" y="54292"/>
                    </a:cubicBezTo>
                    <a:lnTo>
                      <a:pt x="193549" y="64480"/>
                    </a:lnTo>
                    <a:cubicBezTo>
                      <a:pt x="193549" y="66114"/>
                      <a:pt x="192754" y="67209"/>
                      <a:pt x="190842" y="67209"/>
                    </a:cubicBezTo>
                    <a:lnTo>
                      <a:pt x="158558" y="67209"/>
                    </a:lnTo>
                    <a:lnTo>
                      <a:pt x="158558" y="141598"/>
                    </a:lnTo>
                    <a:cubicBezTo>
                      <a:pt x="158558" y="151507"/>
                      <a:pt x="159396" y="159245"/>
                      <a:pt x="163567" y="164167"/>
                    </a:cubicBezTo>
                    <a:cubicBezTo>
                      <a:pt x="167092" y="168874"/>
                      <a:pt x="173432" y="171066"/>
                      <a:pt x="183684" y="171066"/>
                    </a:cubicBezTo>
                    <a:lnTo>
                      <a:pt x="193549" y="171066"/>
                    </a:lnTo>
                    <a:cubicBezTo>
                      <a:pt x="195205" y="171066"/>
                      <a:pt x="196881" y="171066"/>
                      <a:pt x="196881" y="174117"/>
                    </a:cubicBezTo>
                    <a:lnTo>
                      <a:pt x="196881" y="183489"/>
                    </a:lnTo>
                    <a:cubicBezTo>
                      <a:pt x="196881" y="185423"/>
                      <a:pt x="196064" y="186520"/>
                      <a:pt x="193549" y="186520"/>
                    </a:cubicBezTo>
                    <a:lnTo>
                      <a:pt x="180631" y="186520"/>
                    </a:lnTo>
                    <a:close/>
                    <a:moveTo>
                      <a:pt x="2967" y="180974"/>
                    </a:moveTo>
                    <a:cubicBezTo>
                      <a:pt x="195" y="179878"/>
                      <a:pt x="-364" y="178782"/>
                      <a:pt x="195" y="176311"/>
                    </a:cubicBezTo>
                    <a:lnTo>
                      <a:pt x="2387" y="167240"/>
                    </a:lnTo>
                    <a:cubicBezTo>
                      <a:pt x="2967" y="164726"/>
                      <a:pt x="4902" y="163650"/>
                      <a:pt x="8212" y="165005"/>
                    </a:cubicBezTo>
                    <a:cubicBezTo>
                      <a:pt x="18077" y="169433"/>
                      <a:pt x="33294" y="173560"/>
                      <a:pt x="48168" y="173560"/>
                    </a:cubicBezTo>
                    <a:cubicBezTo>
                      <a:pt x="74282" y="173560"/>
                      <a:pt x="86985" y="161157"/>
                      <a:pt x="86985" y="139922"/>
                    </a:cubicBezTo>
                    <a:lnTo>
                      <a:pt x="86985" y="136934"/>
                    </a:lnTo>
                    <a:cubicBezTo>
                      <a:pt x="86985" y="117074"/>
                      <a:pt x="80924" y="109939"/>
                      <a:pt x="57733" y="104414"/>
                    </a:cubicBezTo>
                    <a:lnTo>
                      <a:pt x="39291" y="99987"/>
                    </a:lnTo>
                    <a:cubicBezTo>
                      <a:pt x="12875" y="93668"/>
                      <a:pt x="195" y="80750"/>
                      <a:pt x="195" y="55367"/>
                    </a:cubicBezTo>
                    <a:lnTo>
                      <a:pt x="195" y="51262"/>
                    </a:lnTo>
                    <a:cubicBezTo>
                      <a:pt x="195" y="21514"/>
                      <a:pt x="20828" y="5802"/>
                      <a:pt x="53068" y="5802"/>
                    </a:cubicBezTo>
                    <a:cubicBezTo>
                      <a:pt x="68759" y="5802"/>
                      <a:pt x="81719" y="7737"/>
                      <a:pt x="92466" y="11047"/>
                    </a:cubicBezTo>
                    <a:cubicBezTo>
                      <a:pt x="96334" y="12144"/>
                      <a:pt x="96893" y="13777"/>
                      <a:pt x="96077" y="17087"/>
                    </a:cubicBezTo>
                    <a:lnTo>
                      <a:pt x="94142" y="23729"/>
                    </a:lnTo>
                    <a:cubicBezTo>
                      <a:pt x="93283" y="26737"/>
                      <a:pt x="91091" y="27296"/>
                      <a:pt x="87544" y="26178"/>
                    </a:cubicBezTo>
                    <a:cubicBezTo>
                      <a:pt x="75400" y="22611"/>
                      <a:pt x="66824" y="21214"/>
                      <a:pt x="53670" y="21214"/>
                    </a:cubicBezTo>
                    <a:cubicBezTo>
                      <a:pt x="31038" y="21214"/>
                      <a:pt x="19496" y="31681"/>
                      <a:pt x="19496" y="51519"/>
                    </a:cubicBezTo>
                    <a:lnTo>
                      <a:pt x="19496" y="54292"/>
                    </a:lnTo>
                    <a:cubicBezTo>
                      <a:pt x="19496" y="74130"/>
                      <a:pt x="29920" y="79611"/>
                      <a:pt x="48383" y="84061"/>
                    </a:cubicBezTo>
                    <a:lnTo>
                      <a:pt x="65729" y="88166"/>
                    </a:lnTo>
                    <a:cubicBezTo>
                      <a:pt x="96077" y="95323"/>
                      <a:pt x="106265" y="107144"/>
                      <a:pt x="106265" y="134183"/>
                    </a:cubicBezTo>
                    <a:lnTo>
                      <a:pt x="106265" y="138590"/>
                    </a:lnTo>
                    <a:cubicBezTo>
                      <a:pt x="106265" y="172463"/>
                      <a:pt x="85610" y="188970"/>
                      <a:pt x="48684" y="188970"/>
                    </a:cubicBezTo>
                    <a:cubicBezTo>
                      <a:pt x="30543" y="188970"/>
                      <a:pt x="15584" y="185940"/>
                      <a:pt x="2967" y="180974"/>
                    </a:cubicBezTo>
                    <a:moveTo>
                      <a:pt x="432922" y="101105"/>
                    </a:moveTo>
                    <a:cubicBezTo>
                      <a:pt x="432922" y="78515"/>
                      <a:pt x="421939" y="64480"/>
                      <a:pt x="399649" y="64480"/>
                    </a:cubicBezTo>
                    <a:cubicBezTo>
                      <a:pt x="386367" y="64480"/>
                      <a:pt x="378651" y="67209"/>
                      <a:pt x="372569" y="73830"/>
                    </a:cubicBezTo>
                    <a:cubicBezTo>
                      <a:pt x="365733" y="81546"/>
                      <a:pt x="362445" y="93947"/>
                      <a:pt x="362445" y="114345"/>
                    </a:cubicBezTo>
                    <a:lnTo>
                      <a:pt x="362445" y="123716"/>
                    </a:lnTo>
                    <a:cubicBezTo>
                      <a:pt x="362445" y="146004"/>
                      <a:pt x="365432" y="157568"/>
                      <a:pt x="372310" y="165005"/>
                    </a:cubicBezTo>
                    <a:cubicBezTo>
                      <a:pt x="378092" y="171366"/>
                      <a:pt x="385551" y="173560"/>
                      <a:pt x="398769" y="173560"/>
                    </a:cubicBezTo>
                    <a:cubicBezTo>
                      <a:pt x="412008" y="173560"/>
                      <a:pt x="421660" y="170830"/>
                      <a:pt x="427097" y="163070"/>
                    </a:cubicBezTo>
                    <a:cubicBezTo>
                      <a:pt x="431266" y="157310"/>
                      <a:pt x="432922" y="150970"/>
                      <a:pt x="432922" y="138847"/>
                    </a:cubicBezTo>
                    <a:lnTo>
                      <a:pt x="432922" y="101105"/>
                    </a:lnTo>
                    <a:close/>
                    <a:moveTo>
                      <a:pt x="296288" y="122298"/>
                    </a:moveTo>
                    <a:cubicBezTo>
                      <a:pt x="291946" y="121781"/>
                      <a:pt x="285864" y="121459"/>
                      <a:pt x="279759" y="121459"/>
                    </a:cubicBezTo>
                    <a:lnTo>
                      <a:pt x="264371" y="121459"/>
                    </a:lnTo>
                    <a:cubicBezTo>
                      <a:pt x="252227" y="121459"/>
                      <a:pt x="245070" y="123157"/>
                      <a:pt x="240104" y="127005"/>
                    </a:cubicBezTo>
                    <a:cubicBezTo>
                      <a:pt x="235441" y="130573"/>
                      <a:pt x="233247" y="136634"/>
                      <a:pt x="233247" y="145188"/>
                    </a:cubicBezTo>
                    <a:lnTo>
                      <a:pt x="233247" y="150970"/>
                    </a:lnTo>
                    <a:cubicBezTo>
                      <a:pt x="233247" y="159781"/>
                      <a:pt x="235182" y="165285"/>
                      <a:pt x="238987" y="168874"/>
                    </a:cubicBezTo>
                    <a:cubicBezTo>
                      <a:pt x="242598" y="172163"/>
                      <a:pt x="248121" y="173838"/>
                      <a:pt x="255837" y="173838"/>
                    </a:cubicBezTo>
                    <a:lnTo>
                      <a:pt x="267122" y="173838"/>
                    </a:lnTo>
                    <a:cubicBezTo>
                      <a:pt x="285306" y="173838"/>
                      <a:pt x="296288" y="164167"/>
                      <a:pt x="296288" y="145188"/>
                    </a:cubicBezTo>
                    <a:lnTo>
                      <a:pt x="296288" y="122298"/>
                    </a:lnTo>
                    <a:close/>
                    <a:moveTo>
                      <a:pt x="532071" y="186520"/>
                    </a:moveTo>
                    <a:cubicBezTo>
                      <a:pt x="517757" y="186520"/>
                      <a:pt x="507590" y="182930"/>
                      <a:pt x="501228" y="175493"/>
                    </a:cubicBezTo>
                    <a:cubicBezTo>
                      <a:pt x="495188" y="168315"/>
                      <a:pt x="492158" y="157848"/>
                      <a:pt x="492158" y="143812"/>
                    </a:cubicBezTo>
                    <a:lnTo>
                      <a:pt x="492158" y="67209"/>
                    </a:lnTo>
                    <a:lnTo>
                      <a:pt x="475371" y="67209"/>
                    </a:lnTo>
                    <a:cubicBezTo>
                      <a:pt x="473458" y="67209"/>
                      <a:pt x="472599" y="66672"/>
                      <a:pt x="472599" y="64222"/>
                    </a:cubicBezTo>
                    <a:lnTo>
                      <a:pt x="472599" y="58677"/>
                    </a:lnTo>
                    <a:cubicBezTo>
                      <a:pt x="472599" y="56183"/>
                      <a:pt x="473458" y="55367"/>
                      <a:pt x="475371" y="55108"/>
                    </a:cubicBezTo>
                    <a:lnTo>
                      <a:pt x="492158" y="51519"/>
                    </a:lnTo>
                    <a:lnTo>
                      <a:pt x="492158" y="20397"/>
                    </a:lnTo>
                    <a:cubicBezTo>
                      <a:pt x="492158" y="18463"/>
                      <a:pt x="493511" y="17087"/>
                      <a:pt x="495446" y="17087"/>
                    </a:cubicBezTo>
                    <a:lnTo>
                      <a:pt x="506988" y="17087"/>
                    </a:lnTo>
                    <a:cubicBezTo>
                      <a:pt x="508965" y="17087"/>
                      <a:pt x="510041" y="18463"/>
                      <a:pt x="510041" y="20397"/>
                    </a:cubicBezTo>
                    <a:lnTo>
                      <a:pt x="510041" y="51519"/>
                    </a:lnTo>
                    <a:lnTo>
                      <a:pt x="542281" y="51519"/>
                    </a:lnTo>
                    <a:cubicBezTo>
                      <a:pt x="544215" y="51519"/>
                      <a:pt x="545010" y="52357"/>
                      <a:pt x="545010" y="54292"/>
                    </a:cubicBezTo>
                    <a:lnTo>
                      <a:pt x="545010" y="64480"/>
                    </a:lnTo>
                    <a:cubicBezTo>
                      <a:pt x="545010" y="66114"/>
                      <a:pt x="544215" y="67209"/>
                      <a:pt x="542281" y="67209"/>
                    </a:cubicBezTo>
                    <a:lnTo>
                      <a:pt x="510041" y="67209"/>
                    </a:lnTo>
                    <a:lnTo>
                      <a:pt x="510041" y="141598"/>
                    </a:lnTo>
                    <a:cubicBezTo>
                      <a:pt x="510041" y="151507"/>
                      <a:pt x="510879" y="159245"/>
                      <a:pt x="515005" y="164167"/>
                    </a:cubicBezTo>
                    <a:cubicBezTo>
                      <a:pt x="518594" y="168874"/>
                      <a:pt x="524913" y="171066"/>
                      <a:pt x="535123" y="171066"/>
                    </a:cubicBezTo>
                    <a:lnTo>
                      <a:pt x="545010" y="171066"/>
                    </a:lnTo>
                    <a:cubicBezTo>
                      <a:pt x="546686" y="171066"/>
                      <a:pt x="548321" y="171066"/>
                      <a:pt x="548321" y="174117"/>
                    </a:cubicBezTo>
                    <a:lnTo>
                      <a:pt x="548321" y="183489"/>
                    </a:lnTo>
                    <a:cubicBezTo>
                      <a:pt x="548321" y="185423"/>
                      <a:pt x="547503" y="186520"/>
                      <a:pt x="545010" y="186520"/>
                    </a:cubicBezTo>
                    <a:lnTo>
                      <a:pt x="532071" y="186520"/>
                    </a:lnTo>
                    <a:close/>
                    <a:moveTo>
                      <a:pt x="450826" y="141341"/>
                    </a:moveTo>
                    <a:cubicBezTo>
                      <a:pt x="450826" y="156471"/>
                      <a:pt x="447558" y="166402"/>
                      <a:pt x="440659" y="174655"/>
                    </a:cubicBezTo>
                    <a:cubicBezTo>
                      <a:pt x="432922" y="183748"/>
                      <a:pt x="418907" y="188970"/>
                      <a:pt x="399049" y="188970"/>
                    </a:cubicBezTo>
                    <a:cubicBezTo>
                      <a:pt x="361284" y="188970"/>
                      <a:pt x="344218" y="175493"/>
                      <a:pt x="344218" y="125930"/>
                    </a:cubicBezTo>
                    <a:lnTo>
                      <a:pt x="344218" y="112990"/>
                    </a:lnTo>
                    <a:cubicBezTo>
                      <a:pt x="344218" y="69144"/>
                      <a:pt x="360769" y="49069"/>
                      <a:pt x="397652" y="49069"/>
                    </a:cubicBezTo>
                    <a:cubicBezTo>
                      <a:pt x="413685" y="49069"/>
                      <a:pt x="426023" y="54292"/>
                      <a:pt x="432384" y="62266"/>
                    </a:cubicBezTo>
                    <a:lnTo>
                      <a:pt x="432922" y="62266"/>
                    </a:lnTo>
                    <a:lnTo>
                      <a:pt x="432922" y="3051"/>
                    </a:lnTo>
                    <a:cubicBezTo>
                      <a:pt x="432922" y="816"/>
                      <a:pt x="434297" y="0"/>
                      <a:pt x="436232" y="0"/>
                    </a:cubicBezTo>
                    <a:lnTo>
                      <a:pt x="447558" y="0"/>
                    </a:lnTo>
                    <a:cubicBezTo>
                      <a:pt x="449450" y="0"/>
                      <a:pt x="450826" y="816"/>
                      <a:pt x="450826" y="3051"/>
                    </a:cubicBezTo>
                    <a:lnTo>
                      <a:pt x="450826" y="141341"/>
                    </a:lnTo>
                    <a:close/>
                    <a:moveTo>
                      <a:pt x="297986" y="174397"/>
                    </a:moveTo>
                    <a:lnTo>
                      <a:pt x="297427" y="174397"/>
                    </a:lnTo>
                    <a:cubicBezTo>
                      <a:pt x="291387" y="184005"/>
                      <a:pt x="282253" y="188970"/>
                      <a:pt x="268240" y="188970"/>
                    </a:cubicBezTo>
                    <a:lnTo>
                      <a:pt x="254440" y="188970"/>
                    </a:lnTo>
                    <a:cubicBezTo>
                      <a:pt x="242598" y="188970"/>
                      <a:pt x="231314" y="185423"/>
                      <a:pt x="224930" y="179062"/>
                    </a:cubicBezTo>
                    <a:cubicBezTo>
                      <a:pt x="218654" y="172721"/>
                      <a:pt x="215022" y="163908"/>
                      <a:pt x="215022" y="153183"/>
                    </a:cubicBezTo>
                    <a:lnTo>
                      <a:pt x="215022" y="144886"/>
                    </a:lnTo>
                    <a:cubicBezTo>
                      <a:pt x="215022" y="128100"/>
                      <a:pt x="222480" y="115699"/>
                      <a:pt x="236536" y="110175"/>
                    </a:cubicBezTo>
                    <a:cubicBezTo>
                      <a:pt x="242598" y="107724"/>
                      <a:pt x="252227" y="106349"/>
                      <a:pt x="269571" y="106349"/>
                    </a:cubicBezTo>
                    <a:lnTo>
                      <a:pt x="277869" y="106349"/>
                    </a:lnTo>
                    <a:cubicBezTo>
                      <a:pt x="283929" y="106349"/>
                      <a:pt x="290785" y="106607"/>
                      <a:pt x="296288" y="107144"/>
                    </a:cubicBezTo>
                    <a:lnTo>
                      <a:pt x="296288" y="91455"/>
                    </a:lnTo>
                    <a:cubicBezTo>
                      <a:pt x="296288" y="70283"/>
                      <a:pt x="284747" y="64480"/>
                      <a:pt x="262952" y="64480"/>
                    </a:cubicBezTo>
                    <a:cubicBezTo>
                      <a:pt x="253645" y="64480"/>
                      <a:pt x="243973" y="65877"/>
                      <a:pt x="234623" y="68606"/>
                    </a:cubicBezTo>
                    <a:cubicBezTo>
                      <a:pt x="230496" y="69724"/>
                      <a:pt x="228261" y="69724"/>
                      <a:pt x="227488" y="66414"/>
                    </a:cubicBezTo>
                    <a:lnTo>
                      <a:pt x="226091" y="60612"/>
                    </a:lnTo>
                    <a:cubicBezTo>
                      <a:pt x="225274" y="57301"/>
                      <a:pt x="225532" y="55367"/>
                      <a:pt x="229121" y="54292"/>
                    </a:cubicBezTo>
                    <a:cubicBezTo>
                      <a:pt x="238169" y="51519"/>
                      <a:pt x="252227" y="49069"/>
                      <a:pt x="264371" y="49069"/>
                    </a:cubicBezTo>
                    <a:cubicBezTo>
                      <a:pt x="299663" y="49069"/>
                      <a:pt x="314193" y="60912"/>
                      <a:pt x="314193" y="89541"/>
                    </a:cubicBezTo>
                    <a:lnTo>
                      <a:pt x="314193" y="183748"/>
                    </a:lnTo>
                    <a:cubicBezTo>
                      <a:pt x="314193" y="185702"/>
                      <a:pt x="313676" y="186520"/>
                      <a:pt x="311227" y="186520"/>
                    </a:cubicBezTo>
                    <a:lnTo>
                      <a:pt x="302113" y="186520"/>
                    </a:lnTo>
                    <a:cubicBezTo>
                      <a:pt x="299663" y="186520"/>
                      <a:pt x="298502" y="185702"/>
                      <a:pt x="298502" y="183748"/>
                    </a:cubicBezTo>
                    <a:lnTo>
                      <a:pt x="297986" y="174397"/>
                    </a:lnTo>
                    <a:close/>
                  </a:path>
                </a:pathLst>
              </a:custGeom>
              <a:solidFill>
                <a:schemeClr val="accent3"/>
              </a:solidFill>
              <a:ln w="1523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5" name="Freihandform: Form 24">
                <a:extLst>
                  <a:ext uri="{FF2B5EF4-FFF2-40B4-BE49-F238E27FC236}">
                    <a16:creationId xmlns:a16="http://schemas.microsoft.com/office/drawing/2014/main" id="{A4BAE7B2-A001-4998-B15B-7C401506526D}"/>
                  </a:ext>
                </a:extLst>
              </p:cNvPr>
              <p:cNvSpPr/>
              <p:nvPr/>
            </p:nvSpPr>
            <p:spPr>
              <a:xfrm>
                <a:off x="10184051" y="5273689"/>
                <a:ext cx="1827779" cy="267206"/>
              </a:xfrm>
              <a:custGeom>
                <a:avLst/>
                <a:gdLst>
                  <a:gd name="connsiteX0" fmla="*/ 1008428 w 1827779"/>
                  <a:gd name="connsiteY0" fmla="*/ 0 h 267206"/>
                  <a:gd name="connsiteX1" fmla="*/ 1023345 w 1827779"/>
                  <a:gd name="connsiteY1" fmla="*/ 13563 h 267206"/>
                  <a:gd name="connsiteX2" fmla="*/ 1023345 w 1827779"/>
                  <a:gd name="connsiteY2" fmla="*/ 21558 h 267206"/>
                  <a:gd name="connsiteX3" fmla="*/ 1008428 w 1827779"/>
                  <a:gd name="connsiteY3" fmla="*/ 35099 h 267206"/>
                  <a:gd name="connsiteX4" fmla="*/ 1004946 w 1827779"/>
                  <a:gd name="connsiteY4" fmla="*/ 35099 h 267206"/>
                  <a:gd name="connsiteX5" fmla="*/ 990352 w 1827779"/>
                  <a:gd name="connsiteY5" fmla="*/ 21558 h 267206"/>
                  <a:gd name="connsiteX6" fmla="*/ 990352 w 1827779"/>
                  <a:gd name="connsiteY6" fmla="*/ 13563 h 267206"/>
                  <a:gd name="connsiteX7" fmla="*/ 1004946 w 1827779"/>
                  <a:gd name="connsiteY7" fmla="*/ 0 h 267206"/>
                  <a:gd name="connsiteX8" fmla="*/ 1008428 w 1827779"/>
                  <a:gd name="connsiteY8" fmla="*/ 0 h 267206"/>
                  <a:gd name="connsiteX9" fmla="*/ 945796 w 1827779"/>
                  <a:gd name="connsiteY9" fmla="*/ 0 h 267206"/>
                  <a:gd name="connsiteX10" fmla="*/ 961121 w 1827779"/>
                  <a:gd name="connsiteY10" fmla="*/ 13563 h 267206"/>
                  <a:gd name="connsiteX11" fmla="*/ 961121 w 1827779"/>
                  <a:gd name="connsiteY11" fmla="*/ 21558 h 267206"/>
                  <a:gd name="connsiteX12" fmla="*/ 945796 w 1827779"/>
                  <a:gd name="connsiteY12" fmla="*/ 35099 h 267206"/>
                  <a:gd name="connsiteX13" fmla="*/ 942335 w 1827779"/>
                  <a:gd name="connsiteY13" fmla="*/ 35099 h 267206"/>
                  <a:gd name="connsiteX14" fmla="*/ 927720 w 1827779"/>
                  <a:gd name="connsiteY14" fmla="*/ 21558 h 267206"/>
                  <a:gd name="connsiteX15" fmla="*/ 927720 w 1827779"/>
                  <a:gd name="connsiteY15" fmla="*/ 13563 h 267206"/>
                  <a:gd name="connsiteX16" fmla="*/ 942335 w 1827779"/>
                  <a:gd name="connsiteY16" fmla="*/ 0 h 267206"/>
                  <a:gd name="connsiteX17" fmla="*/ 945796 w 1827779"/>
                  <a:gd name="connsiteY17" fmla="*/ 0 h 267206"/>
                  <a:gd name="connsiteX18" fmla="*/ 1751241 w 1827779"/>
                  <a:gd name="connsiteY18" fmla="*/ 263725 h 267206"/>
                  <a:gd name="connsiteX19" fmla="*/ 1745029 w 1827779"/>
                  <a:gd name="connsiteY19" fmla="*/ 258695 h 267206"/>
                  <a:gd name="connsiteX20" fmla="*/ 1745029 w 1827779"/>
                  <a:gd name="connsiteY20" fmla="*/ 78516 h 267206"/>
                  <a:gd name="connsiteX21" fmla="*/ 1749672 w 1827779"/>
                  <a:gd name="connsiteY21" fmla="*/ 74260 h 267206"/>
                  <a:gd name="connsiteX22" fmla="*/ 1760849 w 1827779"/>
                  <a:gd name="connsiteY22" fmla="*/ 74260 h 267206"/>
                  <a:gd name="connsiteX23" fmla="*/ 1765491 w 1827779"/>
                  <a:gd name="connsiteY23" fmla="*/ 78516 h 267206"/>
                  <a:gd name="connsiteX24" fmla="*/ 1767081 w 1827779"/>
                  <a:gd name="connsiteY24" fmla="*/ 98633 h 267206"/>
                  <a:gd name="connsiteX25" fmla="*/ 1767812 w 1827779"/>
                  <a:gd name="connsiteY25" fmla="*/ 98633 h 267206"/>
                  <a:gd name="connsiteX26" fmla="*/ 1812670 w 1827779"/>
                  <a:gd name="connsiteY26" fmla="*/ 74260 h 267206"/>
                  <a:gd name="connsiteX27" fmla="*/ 1822727 w 1827779"/>
                  <a:gd name="connsiteY27" fmla="*/ 74260 h 267206"/>
                  <a:gd name="connsiteX28" fmla="*/ 1827779 w 1827779"/>
                  <a:gd name="connsiteY28" fmla="*/ 78924 h 267206"/>
                  <a:gd name="connsiteX29" fmla="*/ 1827779 w 1827779"/>
                  <a:gd name="connsiteY29" fmla="*/ 92057 h 267206"/>
                  <a:gd name="connsiteX30" fmla="*/ 1822727 w 1827779"/>
                  <a:gd name="connsiteY30" fmla="*/ 96291 h 267206"/>
                  <a:gd name="connsiteX31" fmla="*/ 1812304 w 1827779"/>
                  <a:gd name="connsiteY31" fmla="*/ 96291 h 267206"/>
                  <a:gd name="connsiteX32" fmla="*/ 1777141 w 1827779"/>
                  <a:gd name="connsiteY32" fmla="*/ 112174 h 267206"/>
                  <a:gd name="connsiteX33" fmla="*/ 1770198 w 1827779"/>
                  <a:gd name="connsiteY33" fmla="*/ 142696 h 267206"/>
                  <a:gd name="connsiteX34" fmla="*/ 1770198 w 1827779"/>
                  <a:gd name="connsiteY34" fmla="*/ 258695 h 267206"/>
                  <a:gd name="connsiteX35" fmla="*/ 1763579 w 1827779"/>
                  <a:gd name="connsiteY35" fmla="*/ 263725 h 267206"/>
                  <a:gd name="connsiteX36" fmla="*/ 1751241 w 1827779"/>
                  <a:gd name="connsiteY36" fmla="*/ 263725 h 267206"/>
                  <a:gd name="connsiteX37" fmla="*/ 1585720 w 1827779"/>
                  <a:gd name="connsiteY37" fmla="*/ 161244 h 267206"/>
                  <a:gd name="connsiteX38" fmla="*/ 1668899 w 1827779"/>
                  <a:gd name="connsiteY38" fmla="*/ 161244 h 267206"/>
                  <a:gd name="connsiteX39" fmla="*/ 1674316 w 1827779"/>
                  <a:gd name="connsiteY39" fmla="*/ 155463 h 267206"/>
                  <a:gd name="connsiteX40" fmla="*/ 1674316 w 1827779"/>
                  <a:gd name="connsiteY40" fmla="*/ 140761 h 267206"/>
                  <a:gd name="connsiteX41" fmla="*/ 1665418 w 1827779"/>
                  <a:gd name="connsiteY41" fmla="*/ 104803 h 267206"/>
                  <a:gd name="connsiteX42" fmla="*/ 1633285 w 1827779"/>
                  <a:gd name="connsiteY42" fmla="*/ 92465 h 267206"/>
                  <a:gd name="connsiteX43" fmla="*/ 1585720 w 1827779"/>
                  <a:gd name="connsiteY43" fmla="*/ 161244 h 267206"/>
                  <a:gd name="connsiteX44" fmla="*/ 1699807 w 1827779"/>
                  <a:gd name="connsiteY44" fmla="*/ 168617 h 267206"/>
                  <a:gd name="connsiteX45" fmla="*/ 1685514 w 1827779"/>
                  <a:gd name="connsiteY45" fmla="*/ 183275 h 267206"/>
                  <a:gd name="connsiteX46" fmla="*/ 1585720 w 1827779"/>
                  <a:gd name="connsiteY46" fmla="*/ 183275 h 267206"/>
                  <a:gd name="connsiteX47" fmla="*/ 1636402 w 1827779"/>
                  <a:gd name="connsiteY47" fmla="*/ 245541 h 267206"/>
                  <a:gd name="connsiteX48" fmla="*/ 1678915 w 1827779"/>
                  <a:gd name="connsiteY48" fmla="*/ 237804 h 267206"/>
                  <a:gd name="connsiteX49" fmla="*/ 1688222 w 1827779"/>
                  <a:gd name="connsiteY49" fmla="*/ 240512 h 267206"/>
                  <a:gd name="connsiteX50" fmla="*/ 1690931 w 1827779"/>
                  <a:gd name="connsiteY50" fmla="*/ 249410 h 267206"/>
                  <a:gd name="connsiteX51" fmla="*/ 1682397 w 1827779"/>
                  <a:gd name="connsiteY51" fmla="*/ 259834 h 267206"/>
                  <a:gd name="connsiteX52" fmla="*/ 1636402 w 1827779"/>
                  <a:gd name="connsiteY52" fmla="*/ 267206 h 267206"/>
                  <a:gd name="connsiteX53" fmla="*/ 1560229 w 1827779"/>
                  <a:gd name="connsiteY53" fmla="*/ 176720 h 267206"/>
                  <a:gd name="connsiteX54" fmla="*/ 1560229 w 1827779"/>
                  <a:gd name="connsiteY54" fmla="*/ 161244 h 267206"/>
                  <a:gd name="connsiteX55" fmla="*/ 1632919 w 1827779"/>
                  <a:gd name="connsiteY55" fmla="*/ 70779 h 267206"/>
                  <a:gd name="connsiteX56" fmla="*/ 1682784 w 1827779"/>
                  <a:gd name="connsiteY56" fmla="*/ 86640 h 267206"/>
                  <a:gd name="connsiteX57" fmla="*/ 1699807 w 1827779"/>
                  <a:gd name="connsiteY57" fmla="*/ 136913 h 267206"/>
                  <a:gd name="connsiteX58" fmla="*/ 1699807 w 1827779"/>
                  <a:gd name="connsiteY58" fmla="*/ 168617 h 267206"/>
                  <a:gd name="connsiteX59" fmla="*/ 1509977 w 1827779"/>
                  <a:gd name="connsiteY59" fmla="*/ 263725 h 267206"/>
                  <a:gd name="connsiteX60" fmla="*/ 1466689 w 1827779"/>
                  <a:gd name="connsiteY60" fmla="*/ 248249 h 267206"/>
                  <a:gd name="connsiteX61" fmla="*/ 1453922 w 1827779"/>
                  <a:gd name="connsiteY61" fmla="*/ 203801 h 267206"/>
                  <a:gd name="connsiteX62" fmla="*/ 1453922 w 1827779"/>
                  <a:gd name="connsiteY62" fmla="*/ 96291 h 267206"/>
                  <a:gd name="connsiteX63" fmla="*/ 1430323 w 1827779"/>
                  <a:gd name="connsiteY63" fmla="*/ 96291 h 267206"/>
                  <a:gd name="connsiteX64" fmla="*/ 1426475 w 1827779"/>
                  <a:gd name="connsiteY64" fmla="*/ 92057 h 267206"/>
                  <a:gd name="connsiteX65" fmla="*/ 1426475 w 1827779"/>
                  <a:gd name="connsiteY65" fmla="*/ 84319 h 267206"/>
                  <a:gd name="connsiteX66" fmla="*/ 1430323 w 1827779"/>
                  <a:gd name="connsiteY66" fmla="*/ 79290 h 267206"/>
                  <a:gd name="connsiteX67" fmla="*/ 1453922 w 1827779"/>
                  <a:gd name="connsiteY67" fmla="*/ 74260 h 267206"/>
                  <a:gd name="connsiteX68" fmla="*/ 1453922 w 1827779"/>
                  <a:gd name="connsiteY68" fmla="*/ 30564 h 267206"/>
                  <a:gd name="connsiteX69" fmla="*/ 1458565 w 1827779"/>
                  <a:gd name="connsiteY69" fmla="*/ 25943 h 267206"/>
                  <a:gd name="connsiteX70" fmla="*/ 1474814 w 1827779"/>
                  <a:gd name="connsiteY70" fmla="*/ 25943 h 267206"/>
                  <a:gd name="connsiteX71" fmla="*/ 1479048 w 1827779"/>
                  <a:gd name="connsiteY71" fmla="*/ 30564 h 267206"/>
                  <a:gd name="connsiteX72" fmla="*/ 1479048 w 1827779"/>
                  <a:gd name="connsiteY72" fmla="*/ 74260 h 267206"/>
                  <a:gd name="connsiteX73" fmla="*/ 1524313 w 1827779"/>
                  <a:gd name="connsiteY73" fmla="*/ 74260 h 267206"/>
                  <a:gd name="connsiteX74" fmla="*/ 1528161 w 1827779"/>
                  <a:gd name="connsiteY74" fmla="*/ 78129 h 267206"/>
                  <a:gd name="connsiteX75" fmla="*/ 1528161 w 1827779"/>
                  <a:gd name="connsiteY75" fmla="*/ 92465 h 267206"/>
                  <a:gd name="connsiteX76" fmla="*/ 1524313 w 1827779"/>
                  <a:gd name="connsiteY76" fmla="*/ 96291 h 267206"/>
                  <a:gd name="connsiteX77" fmla="*/ 1479048 w 1827779"/>
                  <a:gd name="connsiteY77" fmla="*/ 96291 h 267206"/>
                  <a:gd name="connsiteX78" fmla="*/ 1479048 w 1827779"/>
                  <a:gd name="connsiteY78" fmla="*/ 200706 h 267206"/>
                  <a:gd name="connsiteX79" fmla="*/ 1485990 w 1827779"/>
                  <a:gd name="connsiteY79" fmla="*/ 232408 h 267206"/>
                  <a:gd name="connsiteX80" fmla="*/ 1514212 w 1827779"/>
                  <a:gd name="connsiteY80" fmla="*/ 242081 h 267206"/>
                  <a:gd name="connsiteX81" fmla="*/ 1528161 w 1827779"/>
                  <a:gd name="connsiteY81" fmla="*/ 242081 h 267206"/>
                  <a:gd name="connsiteX82" fmla="*/ 1532760 w 1827779"/>
                  <a:gd name="connsiteY82" fmla="*/ 246336 h 267206"/>
                  <a:gd name="connsiteX83" fmla="*/ 1532760 w 1827779"/>
                  <a:gd name="connsiteY83" fmla="*/ 259469 h 267206"/>
                  <a:gd name="connsiteX84" fmla="*/ 1528161 w 1827779"/>
                  <a:gd name="connsiteY84" fmla="*/ 263725 h 267206"/>
                  <a:gd name="connsiteX85" fmla="*/ 1509977 w 1827779"/>
                  <a:gd name="connsiteY85" fmla="*/ 263725 h 267206"/>
                  <a:gd name="connsiteX86" fmla="*/ 1286961 w 1827779"/>
                  <a:gd name="connsiteY86" fmla="*/ 257921 h 267206"/>
                  <a:gd name="connsiteX87" fmla="*/ 1282320 w 1827779"/>
                  <a:gd name="connsiteY87" fmla="*/ 251345 h 267206"/>
                  <a:gd name="connsiteX88" fmla="*/ 1285371 w 1827779"/>
                  <a:gd name="connsiteY88" fmla="*/ 240125 h 267206"/>
                  <a:gd name="connsiteX89" fmla="*/ 1292700 w 1827779"/>
                  <a:gd name="connsiteY89" fmla="*/ 236299 h 267206"/>
                  <a:gd name="connsiteX90" fmla="*/ 1339535 w 1827779"/>
                  <a:gd name="connsiteY90" fmla="*/ 245541 h 267206"/>
                  <a:gd name="connsiteX91" fmla="*/ 1372376 w 1827779"/>
                  <a:gd name="connsiteY91" fmla="*/ 237804 h 267206"/>
                  <a:gd name="connsiteX92" fmla="*/ 1382027 w 1827779"/>
                  <a:gd name="connsiteY92" fmla="*/ 213086 h 267206"/>
                  <a:gd name="connsiteX93" fmla="*/ 1382027 w 1827779"/>
                  <a:gd name="connsiteY93" fmla="*/ 210743 h 267206"/>
                  <a:gd name="connsiteX94" fmla="*/ 1371603 w 1827779"/>
                  <a:gd name="connsiteY94" fmla="*/ 184844 h 267206"/>
                  <a:gd name="connsiteX95" fmla="*/ 1344585 w 1827779"/>
                  <a:gd name="connsiteY95" fmla="*/ 176720 h 267206"/>
                  <a:gd name="connsiteX96" fmla="*/ 1333710 w 1827779"/>
                  <a:gd name="connsiteY96" fmla="*/ 174785 h 267206"/>
                  <a:gd name="connsiteX97" fmla="*/ 1303534 w 1827779"/>
                  <a:gd name="connsiteY97" fmla="*/ 165135 h 267206"/>
                  <a:gd name="connsiteX98" fmla="*/ 1283845 w 1827779"/>
                  <a:gd name="connsiteY98" fmla="*/ 124920 h 267206"/>
                  <a:gd name="connsiteX99" fmla="*/ 1283845 w 1827779"/>
                  <a:gd name="connsiteY99" fmla="*/ 121051 h 267206"/>
                  <a:gd name="connsiteX100" fmla="*/ 1345703 w 1827779"/>
                  <a:gd name="connsiteY100" fmla="*/ 70779 h 267206"/>
                  <a:gd name="connsiteX101" fmla="*/ 1388990 w 1827779"/>
                  <a:gd name="connsiteY101" fmla="*/ 76195 h 267206"/>
                  <a:gd name="connsiteX102" fmla="*/ 1394773 w 1827779"/>
                  <a:gd name="connsiteY102" fmla="*/ 83179 h 267206"/>
                  <a:gd name="connsiteX103" fmla="*/ 1392473 w 1827779"/>
                  <a:gd name="connsiteY103" fmla="*/ 93218 h 267206"/>
                  <a:gd name="connsiteX104" fmla="*/ 1383575 w 1827779"/>
                  <a:gd name="connsiteY104" fmla="*/ 98225 h 267206"/>
                  <a:gd name="connsiteX105" fmla="*/ 1345295 w 1827779"/>
                  <a:gd name="connsiteY105" fmla="*/ 92465 h 267206"/>
                  <a:gd name="connsiteX106" fmla="*/ 1314796 w 1827779"/>
                  <a:gd name="connsiteY106" fmla="*/ 100181 h 267206"/>
                  <a:gd name="connsiteX107" fmla="*/ 1307036 w 1827779"/>
                  <a:gd name="connsiteY107" fmla="*/ 120277 h 267206"/>
                  <a:gd name="connsiteX108" fmla="*/ 1307036 w 1827779"/>
                  <a:gd name="connsiteY108" fmla="*/ 122986 h 267206"/>
                  <a:gd name="connsiteX109" fmla="*/ 1313227 w 1827779"/>
                  <a:gd name="connsiteY109" fmla="*/ 141943 h 267206"/>
                  <a:gd name="connsiteX110" fmla="*/ 1343403 w 1827779"/>
                  <a:gd name="connsiteY110" fmla="*/ 153550 h 267206"/>
                  <a:gd name="connsiteX111" fmla="*/ 1353419 w 1827779"/>
                  <a:gd name="connsiteY111" fmla="*/ 155463 h 267206"/>
                  <a:gd name="connsiteX112" fmla="*/ 1395568 w 1827779"/>
                  <a:gd name="connsiteY112" fmla="*/ 174011 h 267206"/>
                  <a:gd name="connsiteX113" fmla="*/ 1405240 w 1827779"/>
                  <a:gd name="connsiteY113" fmla="*/ 208056 h 267206"/>
                  <a:gd name="connsiteX114" fmla="*/ 1405240 w 1827779"/>
                  <a:gd name="connsiteY114" fmla="*/ 211926 h 267206"/>
                  <a:gd name="connsiteX115" fmla="*/ 1394407 w 1827779"/>
                  <a:gd name="connsiteY115" fmla="*/ 247863 h 267206"/>
                  <a:gd name="connsiteX116" fmla="*/ 1339535 w 1827779"/>
                  <a:gd name="connsiteY116" fmla="*/ 267206 h 267206"/>
                  <a:gd name="connsiteX117" fmla="*/ 1286961 w 1827779"/>
                  <a:gd name="connsiteY117" fmla="*/ 257921 h 267206"/>
                  <a:gd name="connsiteX118" fmla="*/ 1233572 w 1827779"/>
                  <a:gd name="connsiteY118" fmla="*/ 263725 h 267206"/>
                  <a:gd name="connsiteX119" fmla="*/ 1222760 w 1827779"/>
                  <a:gd name="connsiteY119" fmla="*/ 263725 h 267206"/>
                  <a:gd name="connsiteX120" fmla="*/ 1215797 w 1827779"/>
                  <a:gd name="connsiteY120" fmla="*/ 257147 h 267206"/>
                  <a:gd name="connsiteX121" fmla="*/ 1215797 w 1827779"/>
                  <a:gd name="connsiteY121" fmla="*/ 144265 h 267206"/>
                  <a:gd name="connsiteX122" fmla="*/ 1198021 w 1827779"/>
                  <a:gd name="connsiteY122" fmla="*/ 99020 h 267206"/>
                  <a:gd name="connsiteX123" fmla="*/ 1166662 w 1827779"/>
                  <a:gd name="connsiteY123" fmla="*/ 91670 h 267206"/>
                  <a:gd name="connsiteX124" fmla="*/ 1128834 w 1827779"/>
                  <a:gd name="connsiteY124" fmla="*/ 107897 h 267206"/>
                  <a:gd name="connsiteX125" fmla="*/ 1121850 w 1827779"/>
                  <a:gd name="connsiteY125" fmla="*/ 138074 h 267206"/>
                  <a:gd name="connsiteX126" fmla="*/ 1121850 w 1827779"/>
                  <a:gd name="connsiteY126" fmla="*/ 257921 h 267206"/>
                  <a:gd name="connsiteX127" fmla="*/ 1114907 w 1827779"/>
                  <a:gd name="connsiteY127" fmla="*/ 263725 h 267206"/>
                  <a:gd name="connsiteX128" fmla="*/ 1102935 w 1827779"/>
                  <a:gd name="connsiteY128" fmla="*/ 263725 h 267206"/>
                  <a:gd name="connsiteX129" fmla="*/ 1096701 w 1827779"/>
                  <a:gd name="connsiteY129" fmla="*/ 257921 h 267206"/>
                  <a:gd name="connsiteX130" fmla="*/ 1096701 w 1827779"/>
                  <a:gd name="connsiteY130" fmla="*/ 78516 h 267206"/>
                  <a:gd name="connsiteX131" fmla="*/ 1100592 w 1827779"/>
                  <a:gd name="connsiteY131" fmla="*/ 74260 h 267206"/>
                  <a:gd name="connsiteX132" fmla="*/ 1112155 w 1827779"/>
                  <a:gd name="connsiteY132" fmla="*/ 74260 h 267206"/>
                  <a:gd name="connsiteX133" fmla="*/ 1116841 w 1827779"/>
                  <a:gd name="connsiteY133" fmla="*/ 78516 h 267206"/>
                  <a:gd name="connsiteX134" fmla="*/ 1118776 w 1827779"/>
                  <a:gd name="connsiteY134" fmla="*/ 93992 h 267206"/>
                  <a:gd name="connsiteX135" fmla="*/ 1119550 w 1827779"/>
                  <a:gd name="connsiteY135" fmla="*/ 93992 h 267206"/>
                  <a:gd name="connsiteX136" fmla="*/ 1135432 w 1827779"/>
                  <a:gd name="connsiteY136" fmla="*/ 79290 h 267206"/>
                  <a:gd name="connsiteX137" fmla="*/ 1171713 w 1827779"/>
                  <a:gd name="connsiteY137" fmla="*/ 70779 h 267206"/>
                  <a:gd name="connsiteX138" fmla="*/ 1231681 w 1827779"/>
                  <a:gd name="connsiteY138" fmla="*/ 96678 h 267206"/>
                  <a:gd name="connsiteX139" fmla="*/ 1240944 w 1827779"/>
                  <a:gd name="connsiteY139" fmla="*/ 146542 h 267206"/>
                  <a:gd name="connsiteX140" fmla="*/ 1240944 w 1827779"/>
                  <a:gd name="connsiteY140" fmla="*/ 257147 h 267206"/>
                  <a:gd name="connsiteX141" fmla="*/ 1233572 w 1827779"/>
                  <a:gd name="connsiteY141" fmla="*/ 263725 h 267206"/>
                  <a:gd name="connsiteX142" fmla="*/ 1041077 w 1827779"/>
                  <a:gd name="connsiteY142" fmla="*/ 74260 h 267206"/>
                  <a:gd name="connsiteX143" fmla="*/ 1045311 w 1827779"/>
                  <a:gd name="connsiteY143" fmla="*/ 79290 h 267206"/>
                  <a:gd name="connsiteX144" fmla="*/ 1045311 w 1827779"/>
                  <a:gd name="connsiteY144" fmla="*/ 209217 h 267206"/>
                  <a:gd name="connsiteX145" fmla="*/ 1028309 w 1827779"/>
                  <a:gd name="connsiteY145" fmla="*/ 253278 h 267206"/>
                  <a:gd name="connsiteX146" fmla="*/ 975736 w 1827779"/>
                  <a:gd name="connsiteY146" fmla="*/ 267206 h 267206"/>
                  <a:gd name="connsiteX147" fmla="*/ 923121 w 1827779"/>
                  <a:gd name="connsiteY147" fmla="*/ 253278 h 267206"/>
                  <a:gd name="connsiteX148" fmla="*/ 905754 w 1827779"/>
                  <a:gd name="connsiteY148" fmla="*/ 209217 h 267206"/>
                  <a:gd name="connsiteX149" fmla="*/ 905754 w 1827779"/>
                  <a:gd name="connsiteY149" fmla="*/ 80472 h 267206"/>
                  <a:gd name="connsiteX150" fmla="*/ 911149 w 1827779"/>
                  <a:gd name="connsiteY150" fmla="*/ 74260 h 267206"/>
                  <a:gd name="connsiteX151" fmla="*/ 925507 w 1827779"/>
                  <a:gd name="connsiteY151" fmla="*/ 74260 h 267206"/>
                  <a:gd name="connsiteX152" fmla="*/ 930880 w 1827779"/>
                  <a:gd name="connsiteY152" fmla="*/ 79677 h 267206"/>
                  <a:gd name="connsiteX153" fmla="*/ 930880 w 1827779"/>
                  <a:gd name="connsiteY153" fmla="*/ 206123 h 267206"/>
                  <a:gd name="connsiteX154" fmla="*/ 940938 w 1827779"/>
                  <a:gd name="connsiteY154" fmla="*/ 236299 h 267206"/>
                  <a:gd name="connsiteX155" fmla="*/ 975736 w 1827779"/>
                  <a:gd name="connsiteY155" fmla="*/ 245541 h 267206"/>
                  <a:gd name="connsiteX156" fmla="*/ 1011309 w 1827779"/>
                  <a:gd name="connsiteY156" fmla="*/ 234730 h 267206"/>
                  <a:gd name="connsiteX157" fmla="*/ 1020228 w 1827779"/>
                  <a:gd name="connsiteY157" fmla="*/ 206123 h 267206"/>
                  <a:gd name="connsiteX158" fmla="*/ 1020228 w 1827779"/>
                  <a:gd name="connsiteY158" fmla="*/ 79290 h 267206"/>
                  <a:gd name="connsiteX159" fmla="*/ 1024871 w 1827779"/>
                  <a:gd name="connsiteY159" fmla="*/ 74260 h 267206"/>
                  <a:gd name="connsiteX160" fmla="*/ 1041077 w 1827779"/>
                  <a:gd name="connsiteY160" fmla="*/ 74260 h 267206"/>
                  <a:gd name="connsiteX161" fmla="*/ 596872 w 1827779"/>
                  <a:gd name="connsiteY161" fmla="*/ 78516 h 267206"/>
                  <a:gd name="connsiteX162" fmla="*/ 601150 w 1827779"/>
                  <a:gd name="connsiteY162" fmla="*/ 74260 h 267206"/>
                  <a:gd name="connsiteX163" fmla="*/ 612391 w 1827779"/>
                  <a:gd name="connsiteY163" fmla="*/ 74260 h 267206"/>
                  <a:gd name="connsiteX164" fmla="*/ 617011 w 1827779"/>
                  <a:gd name="connsiteY164" fmla="*/ 78516 h 267206"/>
                  <a:gd name="connsiteX165" fmla="*/ 618903 w 1827779"/>
                  <a:gd name="connsiteY165" fmla="*/ 93992 h 267206"/>
                  <a:gd name="connsiteX166" fmla="*/ 619698 w 1827779"/>
                  <a:gd name="connsiteY166" fmla="*/ 93992 h 267206"/>
                  <a:gd name="connsiteX167" fmla="*/ 635538 w 1827779"/>
                  <a:gd name="connsiteY167" fmla="*/ 79290 h 267206"/>
                  <a:gd name="connsiteX168" fmla="*/ 671454 w 1827779"/>
                  <a:gd name="connsiteY168" fmla="*/ 70779 h 267206"/>
                  <a:gd name="connsiteX169" fmla="*/ 729100 w 1827779"/>
                  <a:gd name="connsiteY169" fmla="*/ 97451 h 267206"/>
                  <a:gd name="connsiteX170" fmla="*/ 729916 w 1827779"/>
                  <a:gd name="connsiteY170" fmla="*/ 97451 h 267206"/>
                  <a:gd name="connsiteX171" fmla="*/ 789776 w 1827779"/>
                  <a:gd name="connsiteY171" fmla="*/ 70779 h 267206"/>
                  <a:gd name="connsiteX172" fmla="*/ 840866 w 1827779"/>
                  <a:gd name="connsiteY172" fmla="*/ 88962 h 267206"/>
                  <a:gd name="connsiteX173" fmla="*/ 856297 w 1827779"/>
                  <a:gd name="connsiteY173" fmla="*/ 146542 h 267206"/>
                  <a:gd name="connsiteX174" fmla="*/ 856297 w 1827779"/>
                  <a:gd name="connsiteY174" fmla="*/ 257921 h 267206"/>
                  <a:gd name="connsiteX175" fmla="*/ 850150 w 1827779"/>
                  <a:gd name="connsiteY175" fmla="*/ 263725 h 267206"/>
                  <a:gd name="connsiteX176" fmla="*/ 836975 w 1827779"/>
                  <a:gd name="connsiteY176" fmla="*/ 263725 h 267206"/>
                  <a:gd name="connsiteX177" fmla="*/ 831171 w 1827779"/>
                  <a:gd name="connsiteY177" fmla="*/ 257921 h 267206"/>
                  <a:gd name="connsiteX178" fmla="*/ 831171 w 1827779"/>
                  <a:gd name="connsiteY178" fmla="*/ 145016 h 267206"/>
                  <a:gd name="connsiteX179" fmla="*/ 821542 w 1827779"/>
                  <a:gd name="connsiteY179" fmla="*/ 105962 h 267206"/>
                  <a:gd name="connsiteX180" fmla="*/ 785949 w 1827779"/>
                  <a:gd name="connsiteY180" fmla="*/ 92465 h 267206"/>
                  <a:gd name="connsiteX181" fmla="*/ 737203 w 1827779"/>
                  <a:gd name="connsiteY181" fmla="*/ 115635 h 267206"/>
                  <a:gd name="connsiteX182" fmla="*/ 739567 w 1827779"/>
                  <a:gd name="connsiteY182" fmla="*/ 146542 h 267206"/>
                  <a:gd name="connsiteX183" fmla="*/ 739567 w 1827779"/>
                  <a:gd name="connsiteY183" fmla="*/ 257921 h 267206"/>
                  <a:gd name="connsiteX184" fmla="*/ 733743 w 1827779"/>
                  <a:gd name="connsiteY184" fmla="*/ 263725 h 267206"/>
                  <a:gd name="connsiteX185" fmla="*/ 720610 w 1827779"/>
                  <a:gd name="connsiteY185" fmla="*/ 263725 h 267206"/>
                  <a:gd name="connsiteX186" fmla="*/ 714419 w 1827779"/>
                  <a:gd name="connsiteY186" fmla="*/ 257921 h 267206"/>
                  <a:gd name="connsiteX187" fmla="*/ 714419 w 1827779"/>
                  <a:gd name="connsiteY187" fmla="*/ 145016 h 267206"/>
                  <a:gd name="connsiteX188" fmla="*/ 702813 w 1827779"/>
                  <a:gd name="connsiteY188" fmla="*/ 104459 h 267206"/>
                  <a:gd name="connsiteX189" fmla="*/ 666489 w 1827779"/>
                  <a:gd name="connsiteY189" fmla="*/ 92465 h 267206"/>
                  <a:gd name="connsiteX190" fmla="*/ 628919 w 1827779"/>
                  <a:gd name="connsiteY190" fmla="*/ 108692 h 267206"/>
                  <a:gd name="connsiteX191" fmla="*/ 621997 w 1827779"/>
                  <a:gd name="connsiteY191" fmla="*/ 138848 h 267206"/>
                  <a:gd name="connsiteX192" fmla="*/ 621997 w 1827779"/>
                  <a:gd name="connsiteY192" fmla="*/ 257921 h 267206"/>
                  <a:gd name="connsiteX193" fmla="*/ 616195 w 1827779"/>
                  <a:gd name="connsiteY193" fmla="*/ 263725 h 267206"/>
                  <a:gd name="connsiteX194" fmla="*/ 602696 w 1827779"/>
                  <a:gd name="connsiteY194" fmla="*/ 263725 h 267206"/>
                  <a:gd name="connsiteX195" fmla="*/ 596872 w 1827779"/>
                  <a:gd name="connsiteY195" fmla="*/ 257921 h 267206"/>
                  <a:gd name="connsiteX196" fmla="*/ 596872 w 1827779"/>
                  <a:gd name="connsiteY196" fmla="*/ 78516 h 267206"/>
                  <a:gd name="connsiteX197" fmla="*/ 541225 w 1827779"/>
                  <a:gd name="connsiteY197" fmla="*/ 74260 h 267206"/>
                  <a:gd name="connsiteX198" fmla="*/ 545481 w 1827779"/>
                  <a:gd name="connsiteY198" fmla="*/ 79290 h 267206"/>
                  <a:gd name="connsiteX199" fmla="*/ 545481 w 1827779"/>
                  <a:gd name="connsiteY199" fmla="*/ 209217 h 267206"/>
                  <a:gd name="connsiteX200" fmla="*/ 528458 w 1827779"/>
                  <a:gd name="connsiteY200" fmla="*/ 253278 h 267206"/>
                  <a:gd name="connsiteX201" fmla="*/ 475907 w 1827779"/>
                  <a:gd name="connsiteY201" fmla="*/ 267206 h 267206"/>
                  <a:gd name="connsiteX202" fmla="*/ 423313 w 1827779"/>
                  <a:gd name="connsiteY202" fmla="*/ 253278 h 267206"/>
                  <a:gd name="connsiteX203" fmla="*/ 405904 w 1827779"/>
                  <a:gd name="connsiteY203" fmla="*/ 209217 h 267206"/>
                  <a:gd name="connsiteX204" fmla="*/ 405904 w 1827779"/>
                  <a:gd name="connsiteY204" fmla="*/ 80472 h 267206"/>
                  <a:gd name="connsiteX205" fmla="*/ 411362 w 1827779"/>
                  <a:gd name="connsiteY205" fmla="*/ 74260 h 267206"/>
                  <a:gd name="connsiteX206" fmla="*/ 425634 w 1827779"/>
                  <a:gd name="connsiteY206" fmla="*/ 74260 h 267206"/>
                  <a:gd name="connsiteX207" fmla="*/ 431028 w 1827779"/>
                  <a:gd name="connsiteY207" fmla="*/ 79677 h 267206"/>
                  <a:gd name="connsiteX208" fmla="*/ 431028 w 1827779"/>
                  <a:gd name="connsiteY208" fmla="*/ 206123 h 267206"/>
                  <a:gd name="connsiteX209" fmla="*/ 441110 w 1827779"/>
                  <a:gd name="connsiteY209" fmla="*/ 236299 h 267206"/>
                  <a:gd name="connsiteX210" fmla="*/ 475907 w 1827779"/>
                  <a:gd name="connsiteY210" fmla="*/ 245541 h 267206"/>
                  <a:gd name="connsiteX211" fmla="*/ 511457 w 1827779"/>
                  <a:gd name="connsiteY211" fmla="*/ 234730 h 267206"/>
                  <a:gd name="connsiteX212" fmla="*/ 520377 w 1827779"/>
                  <a:gd name="connsiteY212" fmla="*/ 206123 h 267206"/>
                  <a:gd name="connsiteX213" fmla="*/ 520377 w 1827779"/>
                  <a:gd name="connsiteY213" fmla="*/ 79290 h 267206"/>
                  <a:gd name="connsiteX214" fmla="*/ 524977 w 1827779"/>
                  <a:gd name="connsiteY214" fmla="*/ 74260 h 267206"/>
                  <a:gd name="connsiteX215" fmla="*/ 541225 w 1827779"/>
                  <a:gd name="connsiteY215" fmla="*/ 74260 h 267206"/>
                  <a:gd name="connsiteX216" fmla="*/ 248593 w 1827779"/>
                  <a:gd name="connsiteY216" fmla="*/ 161244 h 267206"/>
                  <a:gd name="connsiteX217" fmla="*/ 331687 w 1827779"/>
                  <a:gd name="connsiteY217" fmla="*/ 161244 h 267206"/>
                  <a:gd name="connsiteX218" fmla="*/ 337102 w 1827779"/>
                  <a:gd name="connsiteY218" fmla="*/ 155463 h 267206"/>
                  <a:gd name="connsiteX219" fmla="*/ 337102 w 1827779"/>
                  <a:gd name="connsiteY219" fmla="*/ 140761 h 267206"/>
                  <a:gd name="connsiteX220" fmla="*/ 328204 w 1827779"/>
                  <a:gd name="connsiteY220" fmla="*/ 104803 h 267206"/>
                  <a:gd name="connsiteX221" fmla="*/ 296114 w 1827779"/>
                  <a:gd name="connsiteY221" fmla="*/ 92465 h 267206"/>
                  <a:gd name="connsiteX222" fmla="*/ 248593 w 1827779"/>
                  <a:gd name="connsiteY222" fmla="*/ 161244 h 267206"/>
                  <a:gd name="connsiteX223" fmla="*/ 362594 w 1827779"/>
                  <a:gd name="connsiteY223" fmla="*/ 168617 h 267206"/>
                  <a:gd name="connsiteX224" fmla="*/ 348322 w 1827779"/>
                  <a:gd name="connsiteY224" fmla="*/ 183275 h 267206"/>
                  <a:gd name="connsiteX225" fmla="*/ 248593 w 1827779"/>
                  <a:gd name="connsiteY225" fmla="*/ 183275 h 267206"/>
                  <a:gd name="connsiteX226" fmla="*/ 299188 w 1827779"/>
                  <a:gd name="connsiteY226" fmla="*/ 245541 h 267206"/>
                  <a:gd name="connsiteX227" fmla="*/ 341745 w 1827779"/>
                  <a:gd name="connsiteY227" fmla="*/ 237804 h 267206"/>
                  <a:gd name="connsiteX228" fmla="*/ 351030 w 1827779"/>
                  <a:gd name="connsiteY228" fmla="*/ 240512 h 267206"/>
                  <a:gd name="connsiteX229" fmla="*/ 353696 w 1827779"/>
                  <a:gd name="connsiteY229" fmla="*/ 249410 h 267206"/>
                  <a:gd name="connsiteX230" fmla="*/ 345228 w 1827779"/>
                  <a:gd name="connsiteY230" fmla="*/ 259834 h 267206"/>
                  <a:gd name="connsiteX231" fmla="*/ 299188 w 1827779"/>
                  <a:gd name="connsiteY231" fmla="*/ 267206 h 267206"/>
                  <a:gd name="connsiteX232" fmla="*/ 223059 w 1827779"/>
                  <a:gd name="connsiteY232" fmla="*/ 176720 h 267206"/>
                  <a:gd name="connsiteX233" fmla="*/ 223059 w 1827779"/>
                  <a:gd name="connsiteY233" fmla="*/ 161244 h 267206"/>
                  <a:gd name="connsiteX234" fmla="*/ 295750 w 1827779"/>
                  <a:gd name="connsiteY234" fmla="*/ 70779 h 267206"/>
                  <a:gd name="connsiteX235" fmla="*/ 345613 w 1827779"/>
                  <a:gd name="connsiteY235" fmla="*/ 86640 h 267206"/>
                  <a:gd name="connsiteX236" fmla="*/ 362594 w 1827779"/>
                  <a:gd name="connsiteY236" fmla="*/ 136913 h 267206"/>
                  <a:gd name="connsiteX237" fmla="*/ 362594 w 1827779"/>
                  <a:gd name="connsiteY237" fmla="*/ 168617 h 267206"/>
                  <a:gd name="connsiteX238" fmla="*/ 27447 w 1827779"/>
                  <a:gd name="connsiteY238" fmla="*/ 39462 h 267206"/>
                  <a:gd name="connsiteX239" fmla="*/ 24739 w 1827779"/>
                  <a:gd name="connsiteY239" fmla="*/ 39462 h 267206"/>
                  <a:gd name="connsiteX240" fmla="*/ 24739 w 1827779"/>
                  <a:gd name="connsiteY240" fmla="*/ 257147 h 267206"/>
                  <a:gd name="connsiteX241" fmla="*/ 19322 w 1827779"/>
                  <a:gd name="connsiteY241" fmla="*/ 263725 h 267206"/>
                  <a:gd name="connsiteX242" fmla="*/ 5415 w 1827779"/>
                  <a:gd name="connsiteY242" fmla="*/ 263725 h 267206"/>
                  <a:gd name="connsiteX243" fmla="*/ 0 w 1827779"/>
                  <a:gd name="connsiteY243" fmla="*/ 257147 h 267206"/>
                  <a:gd name="connsiteX244" fmla="*/ 0 w 1827779"/>
                  <a:gd name="connsiteY244" fmla="*/ 25169 h 267206"/>
                  <a:gd name="connsiteX245" fmla="*/ 12745 w 1827779"/>
                  <a:gd name="connsiteY245" fmla="*/ 13563 h 267206"/>
                  <a:gd name="connsiteX246" fmla="*/ 31681 w 1827779"/>
                  <a:gd name="connsiteY246" fmla="*/ 13563 h 267206"/>
                  <a:gd name="connsiteX247" fmla="*/ 49478 w 1827779"/>
                  <a:gd name="connsiteY247" fmla="*/ 25556 h 267206"/>
                  <a:gd name="connsiteX248" fmla="*/ 150775 w 1827779"/>
                  <a:gd name="connsiteY248" fmla="*/ 238578 h 267206"/>
                  <a:gd name="connsiteX249" fmla="*/ 153441 w 1827779"/>
                  <a:gd name="connsiteY249" fmla="*/ 238578 h 267206"/>
                  <a:gd name="connsiteX250" fmla="*/ 153441 w 1827779"/>
                  <a:gd name="connsiteY250" fmla="*/ 20140 h 267206"/>
                  <a:gd name="connsiteX251" fmla="*/ 158901 w 1827779"/>
                  <a:gd name="connsiteY251" fmla="*/ 13563 h 267206"/>
                  <a:gd name="connsiteX252" fmla="*/ 172828 w 1827779"/>
                  <a:gd name="connsiteY252" fmla="*/ 13563 h 267206"/>
                  <a:gd name="connsiteX253" fmla="*/ 178201 w 1827779"/>
                  <a:gd name="connsiteY253" fmla="*/ 20140 h 267206"/>
                  <a:gd name="connsiteX254" fmla="*/ 178201 w 1827779"/>
                  <a:gd name="connsiteY254" fmla="*/ 252119 h 267206"/>
                  <a:gd name="connsiteX255" fmla="*/ 165500 w 1827779"/>
                  <a:gd name="connsiteY255" fmla="*/ 263725 h 267206"/>
                  <a:gd name="connsiteX256" fmla="*/ 146520 w 1827779"/>
                  <a:gd name="connsiteY256" fmla="*/ 263725 h 267206"/>
                  <a:gd name="connsiteX257" fmla="*/ 128745 w 1827779"/>
                  <a:gd name="connsiteY257" fmla="*/ 251732 h 267206"/>
                  <a:gd name="connsiteX258" fmla="*/ 27447 w 1827779"/>
                  <a:gd name="connsiteY258" fmla="*/ 39462 h 267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</a:cxnLst>
                <a:rect l="l" t="t" r="r" b="b"/>
                <a:pathLst>
                  <a:path w="1827779" h="267206">
                    <a:moveTo>
                      <a:pt x="1008428" y="0"/>
                    </a:moveTo>
                    <a:cubicBezTo>
                      <a:pt x="1017821" y="0"/>
                      <a:pt x="1023345" y="4879"/>
                      <a:pt x="1023345" y="13563"/>
                    </a:cubicBezTo>
                    <a:lnTo>
                      <a:pt x="1023345" y="21558"/>
                    </a:lnTo>
                    <a:cubicBezTo>
                      <a:pt x="1023345" y="30564"/>
                      <a:pt x="1017821" y="35099"/>
                      <a:pt x="1008428" y="35099"/>
                    </a:cubicBezTo>
                    <a:lnTo>
                      <a:pt x="1004946" y="35099"/>
                    </a:lnTo>
                    <a:cubicBezTo>
                      <a:pt x="996263" y="35099"/>
                      <a:pt x="990352" y="30564"/>
                      <a:pt x="990352" y="21558"/>
                    </a:cubicBezTo>
                    <a:lnTo>
                      <a:pt x="990352" y="13563"/>
                    </a:lnTo>
                    <a:cubicBezTo>
                      <a:pt x="990352" y="4879"/>
                      <a:pt x="996263" y="0"/>
                      <a:pt x="1004946" y="0"/>
                    </a:cubicBezTo>
                    <a:lnTo>
                      <a:pt x="1008428" y="0"/>
                    </a:lnTo>
                    <a:close/>
                    <a:moveTo>
                      <a:pt x="945796" y="0"/>
                    </a:moveTo>
                    <a:cubicBezTo>
                      <a:pt x="955189" y="0"/>
                      <a:pt x="961121" y="4879"/>
                      <a:pt x="961121" y="13563"/>
                    </a:cubicBezTo>
                    <a:lnTo>
                      <a:pt x="961121" y="21558"/>
                    </a:lnTo>
                    <a:cubicBezTo>
                      <a:pt x="961121" y="30564"/>
                      <a:pt x="955189" y="35099"/>
                      <a:pt x="945796" y="35099"/>
                    </a:cubicBezTo>
                    <a:lnTo>
                      <a:pt x="942335" y="35099"/>
                    </a:lnTo>
                    <a:cubicBezTo>
                      <a:pt x="933652" y="35099"/>
                      <a:pt x="927720" y="30564"/>
                      <a:pt x="927720" y="21558"/>
                    </a:cubicBezTo>
                    <a:lnTo>
                      <a:pt x="927720" y="13563"/>
                    </a:lnTo>
                    <a:cubicBezTo>
                      <a:pt x="927720" y="4879"/>
                      <a:pt x="933652" y="0"/>
                      <a:pt x="942335" y="0"/>
                    </a:cubicBezTo>
                    <a:lnTo>
                      <a:pt x="945796" y="0"/>
                    </a:lnTo>
                    <a:close/>
                    <a:moveTo>
                      <a:pt x="1751241" y="263725"/>
                    </a:moveTo>
                    <a:cubicBezTo>
                      <a:pt x="1746556" y="263725"/>
                      <a:pt x="1745029" y="262177"/>
                      <a:pt x="1745029" y="258695"/>
                    </a:cubicBezTo>
                    <a:lnTo>
                      <a:pt x="1745029" y="78516"/>
                    </a:lnTo>
                    <a:cubicBezTo>
                      <a:pt x="1745029" y="75808"/>
                      <a:pt x="1746556" y="74260"/>
                      <a:pt x="1749672" y="74260"/>
                    </a:cubicBezTo>
                    <a:lnTo>
                      <a:pt x="1760849" y="74260"/>
                    </a:lnTo>
                    <a:cubicBezTo>
                      <a:pt x="1764330" y="74260"/>
                      <a:pt x="1765104" y="75808"/>
                      <a:pt x="1765491" y="78516"/>
                    </a:cubicBezTo>
                    <a:lnTo>
                      <a:pt x="1767081" y="98633"/>
                    </a:lnTo>
                    <a:lnTo>
                      <a:pt x="1767812" y="98633"/>
                    </a:lnTo>
                    <a:cubicBezTo>
                      <a:pt x="1774754" y="85866"/>
                      <a:pt x="1788747" y="74260"/>
                      <a:pt x="1812670" y="74260"/>
                    </a:cubicBezTo>
                    <a:lnTo>
                      <a:pt x="1822727" y="74260"/>
                    </a:lnTo>
                    <a:cubicBezTo>
                      <a:pt x="1826597" y="74260"/>
                      <a:pt x="1827779" y="75464"/>
                      <a:pt x="1827779" y="78924"/>
                    </a:cubicBezTo>
                    <a:lnTo>
                      <a:pt x="1827779" y="92057"/>
                    </a:lnTo>
                    <a:cubicBezTo>
                      <a:pt x="1827779" y="95151"/>
                      <a:pt x="1826146" y="96291"/>
                      <a:pt x="1822727" y="96291"/>
                    </a:cubicBezTo>
                    <a:lnTo>
                      <a:pt x="1812304" y="96291"/>
                    </a:lnTo>
                    <a:cubicBezTo>
                      <a:pt x="1792573" y="96291"/>
                      <a:pt x="1783288" y="102116"/>
                      <a:pt x="1777141" y="112174"/>
                    </a:cubicBezTo>
                    <a:cubicBezTo>
                      <a:pt x="1772090" y="120277"/>
                      <a:pt x="1770198" y="130724"/>
                      <a:pt x="1770198" y="142696"/>
                    </a:cubicBezTo>
                    <a:lnTo>
                      <a:pt x="1770198" y="258695"/>
                    </a:lnTo>
                    <a:cubicBezTo>
                      <a:pt x="1770198" y="261812"/>
                      <a:pt x="1768199" y="263725"/>
                      <a:pt x="1763579" y="263725"/>
                    </a:cubicBezTo>
                    <a:lnTo>
                      <a:pt x="1751241" y="263725"/>
                    </a:lnTo>
                    <a:close/>
                    <a:moveTo>
                      <a:pt x="1585720" y="161244"/>
                    </a:moveTo>
                    <a:lnTo>
                      <a:pt x="1668899" y="161244"/>
                    </a:lnTo>
                    <a:cubicBezTo>
                      <a:pt x="1672726" y="161244"/>
                      <a:pt x="1674316" y="160879"/>
                      <a:pt x="1674316" y="155463"/>
                    </a:cubicBezTo>
                    <a:lnTo>
                      <a:pt x="1674316" y="140761"/>
                    </a:lnTo>
                    <a:cubicBezTo>
                      <a:pt x="1674316" y="122212"/>
                      <a:pt x="1672016" y="112927"/>
                      <a:pt x="1665418" y="104803"/>
                    </a:cubicBezTo>
                    <a:cubicBezTo>
                      <a:pt x="1658840" y="96678"/>
                      <a:pt x="1648373" y="92465"/>
                      <a:pt x="1633285" y="92465"/>
                    </a:cubicBezTo>
                    <a:cubicBezTo>
                      <a:pt x="1600443" y="92465"/>
                      <a:pt x="1586128" y="107123"/>
                      <a:pt x="1585720" y="161244"/>
                    </a:cubicBezTo>
                    <a:moveTo>
                      <a:pt x="1699807" y="168617"/>
                    </a:moveTo>
                    <a:cubicBezTo>
                      <a:pt x="1699807" y="179407"/>
                      <a:pt x="1696368" y="183275"/>
                      <a:pt x="1685514" y="183275"/>
                    </a:cubicBezTo>
                    <a:lnTo>
                      <a:pt x="1585720" y="183275"/>
                    </a:lnTo>
                    <a:cubicBezTo>
                      <a:pt x="1587310" y="229701"/>
                      <a:pt x="1600035" y="245541"/>
                      <a:pt x="1636402" y="245541"/>
                    </a:cubicBezTo>
                    <a:cubicBezTo>
                      <a:pt x="1651103" y="245541"/>
                      <a:pt x="1666148" y="242834"/>
                      <a:pt x="1678915" y="237804"/>
                    </a:cubicBezTo>
                    <a:cubicBezTo>
                      <a:pt x="1684009" y="235869"/>
                      <a:pt x="1687083" y="236686"/>
                      <a:pt x="1688222" y="240512"/>
                    </a:cubicBezTo>
                    <a:lnTo>
                      <a:pt x="1690931" y="249410"/>
                    </a:lnTo>
                    <a:cubicBezTo>
                      <a:pt x="1692090" y="253278"/>
                      <a:pt x="1692456" y="255987"/>
                      <a:pt x="1682397" y="259834"/>
                    </a:cubicBezTo>
                    <a:cubicBezTo>
                      <a:pt x="1668899" y="264863"/>
                      <a:pt x="1653833" y="267206"/>
                      <a:pt x="1636402" y="267206"/>
                    </a:cubicBezTo>
                    <a:cubicBezTo>
                      <a:pt x="1579186" y="267206"/>
                      <a:pt x="1560229" y="238965"/>
                      <a:pt x="1560229" y="176720"/>
                    </a:cubicBezTo>
                    <a:lnTo>
                      <a:pt x="1560229" y="161244"/>
                    </a:lnTo>
                    <a:cubicBezTo>
                      <a:pt x="1560229" y="100547"/>
                      <a:pt x="1578821" y="70779"/>
                      <a:pt x="1632919" y="70779"/>
                    </a:cubicBezTo>
                    <a:cubicBezTo>
                      <a:pt x="1655358" y="70779"/>
                      <a:pt x="1672016" y="76195"/>
                      <a:pt x="1682784" y="86640"/>
                    </a:cubicBezTo>
                    <a:cubicBezTo>
                      <a:pt x="1694391" y="97838"/>
                      <a:pt x="1699807" y="112540"/>
                      <a:pt x="1699807" y="136913"/>
                    </a:cubicBezTo>
                    <a:lnTo>
                      <a:pt x="1699807" y="168617"/>
                    </a:lnTo>
                    <a:close/>
                    <a:moveTo>
                      <a:pt x="1509977" y="263725"/>
                    </a:moveTo>
                    <a:cubicBezTo>
                      <a:pt x="1489924" y="263725"/>
                      <a:pt x="1475545" y="258695"/>
                      <a:pt x="1466689" y="248249"/>
                    </a:cubicBezTo>
                    <a:cubicBezTo>
                      <a:pt x="1458200" y="238191"/>
                      <a:pt x="1453922" y="223511"/>
                      <a:pt x="1453922" y="203801"/>
                    </a:cubicBezTo>
                    <a:lnTo>
                      <a:pt x="1453922" y="96291"/>
                    </a:lnTo>
                    <a:lnTo>
                      <a:pt x="1430323" y="96291"/>
                    </a:lnTo>
                    <a:cubicBezTo>
                      <a:pt x="1427614" y="96291"/>
                      <a:pt x="1426475" y="95538"/>
                      <a:pt x="1426475" y="92057"/>
                    </a:cubicBezTo>
                    <a:lnTo>
                      <a:pt x="1426475" y="84319"/>
                    </a:lnTo>
                    <a:cubicBezTo>
                      <a:pt x="1426475" y="80838"/>
                      <a:pt x="1427614" y="79677"/>
                      <a:pt x="1430323" y="79290"/>
                    </a:cubicBezTo>
                    <a:lnTo>
                      <a:pt x="1453922" y="74260"/>
                    </a:lnTo>
                    <a:lnTo>
                      <a:pt x="1453922" y="30564"/>
                    </a:lnTo>
                    <a:cubicBezTo>
                      <a:pt x="1453922" y="27877"/>
                      <a:pt x="1455857" y="25943"/>
                      <a:pt x="1458565" y="25943"/>
                    </a:cubicBezTo>
                    <a:lnTo>
                      <a:pt x="1474814" y="25943"/>
                    </a:lnTo>
                    <a:cubicBezTo>
                      <a:pt x="1477522" y="25943"/>
                      <a:pt x="1479048" y="27877"/>
                      <a:pt x="1479048" y="30564"/>
                    </a:cubicBezTo>
                    <a:lnTo>
                      <a:pt x="1479048" y="74260"/>
                    </a:lnTo>
                    <a:lnTo>
                      <a:pt x="1524313" y="74260"/>
                    </a:lnTo>
                    <a:cubicBezTo>
                      <a:pt x="1527021" y="74260"/>
                      <a:pt x="1528161" y="75464"/>
                      <a:pt x="1528161" y="78129"/>
                    </a:cubicBezTo>
                    <a:lnTo>
                      <a:pt x="1528161" y="92465"/>
                    </a:lnTo>
                    <a:cubicBezTo>
                      <a:pt x="1528161" y="94764"/>
                      <a:pt x="1527021" y="96291"/>
                      <a:pt x="1524313" y="96291"/>
                    </a:cubicBezTo>
                    <a:lnTo>
                      <a:pt x="1479048" y="96291"/>
                    </a:lnTo>
                    <a:lnTo>
                      <a:pt x="1479048" y="200706"/>
                    </a:lnTo>
                    <a:cubicBezTo>
                      <a:pt x="1479048" y="214613"/>
                      <a:pt x="1480230" y="225424"/>
                      <a:pt x="1485990" y="232408"/>
                    </a:cubicBezTo>
                    <a:cubicBezTo>
                      <a:pt x="1491020" y="238965"/>
                      <a:pt x="1499940" y="242081"/>
                      <a:pt x="1514212" y="242081"/>
                    </a:cubicBezTo>
                    <a:lnTo>
                      <a:pt x="1528161" y="242081"/>
                    </a:lnTo>
                    <a:cubicBezTo>
                      <a:pt x="1530546" y="242081"/>
                      <a:pt x="1532760" y="242081"/>
                      <a:pt x="1532760" y="246336"/>
                    </a:cubicBezTo>
                    <a:lnTo>
                      <a:pt x="1532760" y="259469"/>
                    </a:lnTo>
                    <a:cubicBezTo>
                      <a:pt x="1532760" y="262177"/>
                      <a:pt x="1531664" y="263725"/>
                      <a:pt x="1528161" y="263725"/>
                    </a:cubicBezTo>
                    <a:lnTo>
                      <a:pt x="1509977" y="263725"/>
                    </a:lnTo>
                    <a:close/>
                    <a:moveTo>
                      <a:pt x="1286961" y="257921"/>
                    </a:moveTo>
                    <a:cubicBezTo>
                      <a:pt x="1283028" y="256374"/>
                      <a:pt x="1281502" y="254826"/>
                      <a:pt x="1282320" y="251345"/>
                    </a:cubicBezTo>
                    <a:lnTo>
                      <a:pt x="1285371" y="240125"/>
                    </a:lnTo>
                    <a:cubicBezTo>
                      <a:pt x="1286553" y="235869"/>
                      <a:pt x="1288853" y="234730"/>
                      <a:pt x="1292700" y="236299"/>
                    </a:cubicBezTo>
                    <a:cubicBezTo>
                      <a:pt x="1307810" y="242081"/>
                      <a:pt x="1323285" y="245541"/>
                      <a:pt x="1339535" y="245541"/>
                    </a:cubicBezTo>
                    <a:cubicBezTo>
                      <a:pt x="1358083" y="245541"/>
                      <a:pt x="1366165" y="242834"/>
                      <a:pt x="1372376" y="237804"/>
                    </a:cubicBezTo>
                    <a:cubicBezTo>
                      <a:pt x="1378523" y="232795"/>
                      <a:pt x="1382027" y="224671"/>
                      <a:pt x="1382027" y="213086"/>
                    </a:cubicBezTo>
                    <a:lnTo>
                      <a:pt x="1382027" y="210743"/>
                    </a:lnTo>
                    <a:cubicBezTo>
                      <a:pt x="1382027" y="197224"/>
                      <a:pt x="1379684" y="189852"/>
                      <a:pt x="1371603" y="184844"/>
                    </a:cubicBezTo>
                    <a:cubicBezTo>
                      <a:pt x="1365756" y="181361"/>
                      <a:pt x="1357309" y="179407"/>
                      <a:pt x="1344585" y="176720"/>
                    </a:cubicBezTo>
                    <a:lnTo>
                      <a:pt x="1333710" y="174785"/>
                    </a:lnTo>
                    <a:cubicBezTo>
                      <a:pt x="1320943" y="172485"/>
                      <a:pt x="1310884" y="169391"/>
                      <a:pt x="1303534" y="165135"/>
                    </a:cubicBezTo>
                    <a:cubicBezTo>
                      <a:pt x="1289283" y="157009"/>
                      <a:pt x="1283845" y="143104"/>
                      <a:pt x="1283845" y="124920"/>
                    </a:cubicBezTo>
                    <a:lnTo>
                      <a:pt x="1283845" y="121051"/>
                    </a:lnTo>
                    <a:cubicBezTo>
                      <a:pt x="1283845" y="86640"/>
                      <a:pt x="1305059" y="70779"/>
                      <a:pt x="1345703" y="70779"/>
                    </a:cubicBezTo>
                    <a:cubicBezTo>
                      <a:pt x="1362361" y="70779"/>
                      <a:pt x="1376633" y="72712"/>
                      <a:pt x="1388990" y="76195"/>
                    </a:cubicBezTo>
                    <a:cubicBezTo>
                      <a:pt x="1393633" y="77377"/>
                      <a:pt x="1395568" y="79677"/>
                      <a:pt x="1394773" y="83179"/>
                    </a:cubicBezTo>
                    <a:lnTo>
                      <a:pt x="1392473" y="93218"/>
                    </a:lnTo>
                    <a:cubicBezTo>
                      <a:pt x="1391290" y="97838"/>
                      <a:pt x="1388990" y="99794"/>
                      <a:pt x="1383575" y="98225"/>
                    </a:cubicBezTo>
                    <a:cubicBezTo>
                      <a:pt x="1372376" y="95151"/>
                      <a:pt x="1357675" y="92465"/>
                      <a:pt x="1345295" y="92465"/>
                    </a:cubicBezTo>
                    <a:cubicBezTo>
                      <a:pt x="1328658" y="92465"/>
                      <a:pt x="1319803" y="95538"/>
                      <a:pt x="1314796" y="100181"/>
                    </a:cubicBezTo>
                    <a:cubicBezTo>
                      <a:pt x="1310518" y="104029"/>
                      <a:pt x="1307036" y="111401"/>
                      <a:pt x="1307036" y="120277"/>
                    </a:cubicBezTo>
                    <a:lnTo>
                      <a:pt x="1307036" y="122986"/>
                    </a:lnTo>
                    <a:cubicBezTo>
                      <a:pt x="1307036" y="131111"/>
                      <a:pt x="1308541" y="137279"/>
                      <a:pt x="1313227" y="141943"/>
                    </a:cubicBezTo>
                    <a:cubicBezTo>
                      <a:pt x="1318191" y="146951"/>
                      <a:pt x="1325220" y="150025"/>
                      <a:pt x="1343403" y="153550"/>
                    </a:cubicBezTo>
                    <a:lnTo>
                      <a:pt x="1353419" y="155463"/>
                    </a:lnTo>
                    <a:cubicBezTo>
                      <a:pt x="1372376" y="159331"/>
                      <a:pt x="1387808" y="164361"/>
                      <a:pt x="1395568" y="174011"/>
                    </a:cubicBezTo>
                    <a:cubicBezTo>
                      <a:pt x="1401393" y="181771"/>
                      <a:pt x="1405240" y="192969"/>
                      <a:pt x="1405240" y="208056"/>
                    </a:cubicBezTo>
                    <a:lnTo>
                      <a:pt x="1405240" y="211926"/>
                    </a:lnTo>
                    <a:cubicBezTo>
                      <a:pt x="1405240" y="225424"/>
                      <a:pt x="1401393" y="239352"/>
                      <a:pt x="1394407" y="247863"/>
                    </a:cubicBezTo>
                    <a:cubicBezTo>
                      <a:pt x="1383940" y="260995"/>
                      <a:pt x="1365756" y="267206"/>
                      <a:pt x="1339535" y="267206"/>
                    </a:cubicBezTo>
                    <a:cubicBezTo>
                      <a:pt x="1319803" y="267206"/>
                      <a:pt x="1298912" y="262951"/>
                      <a:pt x="1286961" y="257921"/>
                    </a:cubicBezTo>
                    <a:moveTo>
                      <a:pt x="1233572" y="263725"/>
                    </a:moveTo>
                    <a:lnTo>
                      <a:pt x="1222760" y="263725"/>
                    </a:lnTo>
                    <a:cubicBezTo>
                      <a:pt x="1216571" y="263725"/>
                      <a:pt x="1215797" y="262564"/>
                      <a:pt x="1215797" y="257147"/>
                    </a:cubicBezTo>
                    <a:lnTo>
                      <a:pt x="1215797" y="144265"/>
                    </a:lnTo>
                    <a:cubicBezTo>
                      <a:pt x="1215797" y="120643"/>
                      <a:pt x="1211197" y="107123"/>
                      <a:pt x="1198021" y="99020"/>
                    </a:cubicBezTo>
                    <a:cubicBezTo>
                      <a:pt x="1190671" y="94377"/>
                      <a:pt x="1180290" y="91670"/>
                      <a:pt x="1166662" y="91670"/>
                    </a:cubicBezTo>
                    <a:cubicBezTo>
                      <a:pt x="1149296" y="91670"/>
                      <a:pt x="1136163" y="97064"/>
                      <a:pt x="1128834" y="107897"/>
                    </a:cubicBezTo>
                    <a:cubicBezTo>
                      <a:pt x="1124149" y="114883"/>
                      <a:pt x="1121850" y="122599"/>
                      <a:pt x="1121850" y="138074"/>
                    </a:cubicBezTo>
                    <a:lnTo>
                      <a:pt x="1121850" y="257921"/>
                    </a:lnTo>
                    <a:cubicBezTo>
                      <a:pt x="1121850" y="262177"/>
                      <a:pt x="1119550" y="263725"/>
                      <a:pt x="1114907" y="263725"/>
                    </a:cubicBezTo>
                    <a:lnTo>
                      <a:pt x="1102935" y="263725"/>
                    </a:lnTo>
                    <a:cubicBezTo>
                      <a:pt x="1098249" y="263725"/>
                      <a:pt x="1096701" y="262177"/>
                      <a:pt x="1096701" y="257921"/>
                    </a:cubicBezTo>
                    <a:lnTo>
                      <a:pt x="1096701" y="78516"/>
                    </a:lnTo>
                    <a:cubicBezTo>
                      <a:pt x="1096701" y="75808"/>
                      <a:pt x="1097883" y="74260"/>
                      <a:pt x="1100592" y="74260"/>
                    </a:cubicBezTo>
                    <a:lnTo>
                      <a:pt x="1112155" y="74260"/>
                    </a:lnTo>
                    <a:cubicBezTo>
                      <a:pt x="1115272" y="74260"/>
                      <a:pt x="1116476" y="75464"/>
                      <a:pt x="1116841" y="78516"/>
                    </a:cubicBezTo>
                    <a:lnTo>
                      <a:pt x="1118776" y="93992"/>
                    </a:lnTo>
                    <a:lnTo>
                      <a:pt x="1119550" y="93992"/>
                    </a:lnTo>
                    <a:cubicBezTo>
                      <a:pt x="1122988" y="88188"/>
                      <a:pt x="1128834" y="83179"/>
                      <a:pt x="1135432" y="79290"/>
                    </a:cubicBezTo>
                    <a:cubicBezTo>
                      <a:pt x="1145448" y="73508"/>
                      <a:pt x="1158581" y="70779"/>
                      <a:pt x="1171713" y="70779"/>
                    </a:cubicBezTo>
                    <a:cubicBezTo>
                      <a:pt x="1200687" y="70779"/>
                      <a:pt x="1221665" y="79290"/>
                      <a:pt x="1231681" y="96678"/>
                    </a:cubicBezTo>
                    <a:cubicBezTo>
                      <a:pt x="1238623" y="108692"/>
                      <a:pt x="1240944" y="125307"/>
                      <a:pt x="1240944" y="146542"/>
                    </a:cubicBezTo>
                    <a:lnTo>
                      <a:pt x="1240944" y="257147"/>
                    </a:lnTo>
                    <a:cubicBezTo>
                      <a:pt x="1240944" y="262564"/>
                      <a:pt x="1237828" y="263725"/>
                      <a:pt x="1233572" y="263725"/>
                    </a:cubicBezTo>
                    <a:moveTo>
                      <a:pt x="1041077" y="74260"/>
                    </a:moveTo>
                    <a:cubicBezTo>
                      <a:pt x="1044150" y="74260"/>
                      <a:pt x="1045311" y="76195"/>
                      <a:pt x="1045311" y="79290"/>
                    </a:cubicBezTo>
                    <a:lnTo>
                      <a:pt x="1045311" y="209217"/>
                    </a:lnTo>
                    <a:cubicBezTo>
                      <a:pt x="1045311" y="228153"/>
                      <a:pt x="1039550" y="243628"/>
                      <a:pt x="1028309" y="253278"/>
                    </a:cubicBezTo>
                    <a:cubicBezTo>
                      <a:pt x="1017133" y="262951"/>
                      <a:pt x="1002452" y="267206"/>
                      <a:pt x="975736" y="267206"/>
                    </a:cubicBezTo>
                    <a:cubicBezTo>
                      <a:pt x="950203" y="267206"/>
                      <a:pt x="934362" y="262564"/>
                      <a:pt x="923121" y="253278"/>
                    </a:cubicBezTo>
                    <a:cubicBezTo>
                      <a:pt x="911149" y="243241"/>
                      <a:pt x="905754" y="228540"/>
                      <a:pt x="905754" y="209217"/>
                    </a:cubicBezTo>
                    <a:lnTo>
                      <a:pt x="905754" y="80472"/>
                    </a:lnTo>
                    <a:cubicBezTo>
                      <a:pt x="905754" y="76968"/>
                      <a:pt x="908054" y="74260"/>
                      <a:pt x="911149" y="74260"/>
                    </a:cubicBezTo>
                    <a:lnTo>
                      <a:pt x="925507" y="74260"/>
                    </a:lnTo>
                    <a:cubicBezTo>
                      <a:pt x="929311" y="74260"/>
                      <a:pt x="930880" y="76968"/>
                      <a:pt x="930880" y="79677"/>
                    </a:cubicBezTo>
                    <a:lnTo>
                      <a:pt x="930880" y="206123"/>
                    </a:lnTo>
                    <a:cubicBezTo>
                      <a:pt x="930880" y="221597"/>
                      <a:pt x="933588" y="229701"/>
                      <a:pt x="940938" y="236299"/>
                    </a:cubicBezTo>
                    <a:cubicBezTo>
                      <a:pt x="948655" y="243241"/>
                      <a:pt x="959122" y="245541"/>
                      <a:pt x="975736" y="245541"/>
                    </a:cubicBezTo>
                    <a:cubicBezTo>
                      <a:pt x="993103" y="245541"/>
                      <a:pt x="1003162" y="242447"/>
                      <a:pt x="1011309" y="234730"/>
                    </a:cubicBezTo>
                    <a:cubicBezTo>
                      <a:pt x="1017885" y="228540"/>
                      <a:pt x="1020228" y="221597"/>
                      <a:pt x="1020228" y="206123"/>
                    </a:cubicBezTo>
                    <a:lnTo>
                      <a:pt x="1020228" y="79290"/>
                    </a:lnTo>
                    <a:cubicBezTo>
                      <a:pt x="1020228" y="76195"/>
                      <a:pt x="1022141" y="74260"/>
                      <a:pt x="1024871" y="74260"/>
                    </a:cubicBezTo>
                    <a:lnTo>
                      <a:pt x="1041077" y="74260"/>
                    </a:lnTo>
                    <a:close/>
                    <a:moveTo>
                      <a:pt x="596872" y="78516"/>
                    </a:moveTo>
                    <a:cubicBezTo>
                      <a:pt x="596872" y="75808"/>
                      <a:pt x="598463" y="74260"/>
                      <a:pt x="601150" y="74260"/>
                    </a:cubicBezTo>
                    <a:lnTo>
                      <a:pt x="612391" y="74260"/>
                    </a:lnTo>
                    <a:cubicBezTo>
                      <a:pt x="615464" y="74260"/>
                      <a:pt x="616603" y="75464"/>
                      <a:pt x="617011" y="78516"/>
                    </a:cubicBezTo>
                    <a:lnTo>
                      <a:pt x="618903" y="93992"/>
                    </a:lnTo>
                    <a:lnTo>
                      <a:pt x="619698" y="93992"/>
                    </a:lnTo>
                    <a:cubicBezTo>
                      <a:pt x="623179" y="88188"/>
                      <a:pt x="628919" y="83179"/>
                      <a:pt x="635538" y="79290"/>
                    </a:cubicBezTo>
                    <a:cubicBezTo>
                      <a:pt x="645598" y="73508"/>
                      <a:pt x="658365" y="70779"/>
                      <a:pt x="671454" y="70779"/>
                    </a:cubicBezTo>
                    <a:cubicBezTo>
                      <a:pt x="701287" y="70779"/>
                      <a:pt x="717902" y="79290"/>
                      <a:pt x="729100" y="97451"/>
                    </a:cubicBezTo>
                    <a:lnTo>
                      <a:pt x="729916" y="97451"/>
                    </a:lnTo>
                    <a:cubicBezTo>
                      <a:pt x="742662" y="80838"/>
                      <a:pt x="763124" y="70779"/>
                      <a:pt x="789776" y="70779"/>
                    </a:cubicBezTo>
                    <a:cubicBezTo>
                      <a:pt x="814149" y="70779"/>
                      <a:pt x="830399" y="76968"/>
                      <a:pt x="840866" y="88962"/>
                    </a:cubicBezTo>
                    <a:cubicBezTo>
                      <a:pt x="852042" y="101729"/>
                      <a:pt x="856297" y="121459"/>
                      <a:pt x="856297" y="146542"/>
                    </a:cubicBezTo>
                    <a:lnTo>
                      <a:pt x="856297" y="257921"/>
                    </a:lnTo>
                    <a:cubicBezTo>
                      <a:pt x="856297" y="262564"/>
                      <a:pt x="854406" y="263725"/>
                      <a:pt x="850150" y="263725"/>
                    </a:cubicBezTo>
                    <a:lnTo>
                      <a:pt x="836975" y="263725"/>
                    </a:lnTo>
                    <a:cubicBezTo>
                      <a:pt x="833106" y="263725"/>
                      <a:pt x="831171" y="262564"/>
                      <a:pt x="831171" y="257921"/>
                    </a:cubicBezTo>
                    <a:lnTo>
                      <a:pt x="831171" y="145016"/>
                    </a:lnTo>
                    <a:cubicBezTo>
                      <a:pt x="831171" y="126081"/>
                      <a:pt x="828464" y="114883"/>
                      <a:pt x="821542" y="105962"/>
                    </a:cubicBezTo>
                    <a:cubicBezTo>
                      <a:pt x="814149" y="97064"/>
                      <a:pt x="802564" y="92465"/>
                      <a:pt x="785949" y="92465"/>
                    </a:cubicBezTo>
                    <a:cubicBezTo>
                      <a:pt x="765445" y="92465"/>
                      <a:pt x="749261" y="99794"/>
                      <a:pt x="737203" y="115635"/>
                    </a:cubicBezTo>
                    <a:cubicBezTo>
                      <a:pt x="738793" y="125673"/>
                      <a:pt x="739567" y="134592"/>
                      <a:pt x="739567" y="146542"/>
                    </a:cubicBezTo>
                    <a:lnTo>
                      <a:pt x="739567" y="257921"/>
                    </a:lnTo>
                    <a:cubicBezTo>
                      <a:pt x="739567" y="262177"/>
                      <a:pt x="737976" y="263725"/>
                      <a:pt x="733743" y="263725"/>
                    </a:cubicBezTo>
                    <a:lnTo>
                      <a:pt x="720610" y="263725"/>
                    </a:lnTo>
                    <a:cubicBezTo>
                      <a:pt x="715967" y="263725"/>
                      <a:pt x="714419" y="262177"/>
                      <a:pt x="714419" y="257921"/>
                    </a:cubicBezTo>
                    <a:lnTo>
                      <a:pt x="714419" y="145016"/>
                    </a:lnTo>
                    <a:cubicBezTo>
                      <a:pt x="714419" y="124512"/>
                      <a:pt x="710960" y="112927"/>
                      <a:pt x="702813" y="104459"/>
                    </a:cubicBezTo>
                    <a:cubicBezTo>
                      <a:pt x="695076" y="96291"/>
                      <a:pt x="683104" y="92465"/>
                      <a:pt x="666489" y="92465"/>
                    </a:cubicBezTo>
                    <a:cubicBezTo>
                      <a:pt x="649036" y="92465"/>
                      <a:pt x="636312" y="97838"/>
                      <a:pt x="628919" y="108692"/>
                    </a:cubicBezTo>
                    <a:cubicBezTo>
                      <a:pt x="624363" y="115635"/>
                      <a:pt x="621997" y="123351"/>
                      <a:pt x="621997" y="138848"/>
                    </a:cubicBezTo>
                    <a:lnTo>
                      <a:pt x="621997" y="257921"/>
                    </a:lnTo>
                    <a:cubicBezTo>
                      <a:pt x="621997" y="261425"/>
                      <a:pt x="620880" y="263725"/>
                      <a:pt x="616195" y="263725"/>
                    </a:cubicBezTo>
                    <a:lnTo>
                      <a:pt x="602696" y="263725"/>
                    </a:lnTo>
                    <a:cubicBezTo>
                      <a:pt x="598055" y="263725"/>
                      <a:pt x="596872" y="262177"/>
                      <a:pt x="596872" y="257921"/>
                    </a:cubicBezTo>
                    <a:lnTo>
                      <a:pt x="596872" y="78516"/>
                    </a:lnTo>
                    <a:close/>
                    <a:moveTo>
                      <a:pt x="541225" y="74260"/>
                    </a:moveTo>
                    <a:cubicBezTo>
                      <a:pt x="544299" y="74260"/>
                      <a:pt x="545481" y="76195"/>
                      <a:pt x="545481" y="79290"/>
                    </a:cubicBezTo>
                    <a:lnTo>
                      <a:pt x="545481" y="209217"/>
                    </a:lnTo>
                    <a:cubicBezTo>
                      <a:pt x="545481" y="228153"/>
                      <a:pt x="539700" y="243628"/>
                      <a:pt x="528458" y="253278"/>
                    </a:cubicBezTo>
                    <a:cubicBezTo>
                      <a:pt x="517281" y="262951"/>
                      <a:pt x="502602" y="267206"/>
                      <a:pt x="475907" y="267206"/>
                    </a:cubicBezTo>
                    <a:cubicBezTo>
                      <a:pt x="450352" y="267206"/>
                      <a:pt x="434553" y="262564"/>
                      <a:pt x="423313" y="253278"/>
                    </a:cubicBezTo>
                    <a:cubicBezTo>
                      <a:pt x="411362" y="243241"/>
                      <a:pt x="405904" y="228540"/>
                      <a:pt x="405904" y="209217"/>
                    </a:cubicBezTo>
                    <a:lnTo>
                      <a:pt x="405904" y="80472"/>
                    </a:lnTo>
                    <a:cubicBezTo>
                      <a:pt x="405904" y="76968"/>
                      <a:pt x="408245" y="74260"/>
                      <a:pt x="411362" y="74260"/>
                    </a:cubicBezTo>
                    <a:lnTo>
                      <a:pt x="425634" y="74260"/>
                    </a:lnTo>
                    <a:cubicBezTo>
                      <a:pt x="429503" y="74260"/>
                      <a:pt x="431028" y="76968"/>
                      <a:pt x="431028" y="79677"/>
                    </a:cubicBezTo>
                    <a:lnTo>
                      <a:pt x="431028" y="206123"/>
                    </a:lnTo>
                    <a:cubicBezTo>
                      <a:pt x="431028" y="221597"/>
                      <a:pt x="433737" y="229701"/>
                      <a:pt x="441110" y="236299"/>
                    </a:cubicBezTo>
                    <a:cubicBezTo>
                      <a:pt x="448825" y="243241"/>
                      <a:pt x="459250" y="245541"/>
                      <a:pt x="475907" y="245541"/>
                    </a:cubicBezTo>
                    <a:cubicBezTo>
                      <a:pt x="493274" y="245541"/>
                      <a:pt x="503376" y="242447"/>
                      <a:pt x="511457" y="234730"/>
                    </a:cubicBezTo>
                    <a:cubicBezTo>
                      <a:pt x="518034" y="228540"/>
                      <a:pt x="520377" y="221597"/>
                      <a:pt x="520377" y="206123"/>
                    </a:cubicBezTo>
                    <a:lnTo>
                      <a:pt x="520377" y="79290"/>
                    </a:lnTo>
                    <a:cubicBezTo>
                      <a:pt x="520377" y="76195"/>
                      <a:pt x="522269" y="74260"/>
                      <a:pt x="524977" y="74260"/>
                    </a:cubicBezTo>
                    <a:lnTo>
                      <a:pt x="541225" y="74260"/>
                    </a:lnTo>
                    <a:close/>
                    <a:moveTo>
                      <a:pt x="248593" y="161244"/>
                    </a:moveTo>
                    <a:lnTo>
                      <a:pt x="331687" y="161244"/>
                    </a:lnTo>
                    <a:cubicBezTo>
                      <a:pt x="335555" y="161244"/>
                      <a:pt x="337102" y="160879"/>
                      <a:pt x="337102" y="155463"/>
                    </a:cubicBezTo>
                    <a:lnTo>
                      <a:pt x="337102" y="140761"/>
                    </a:lnTo>
                    <a:cubicBezTo>
                      <a:pt x="337102" y="122212"/>
                      <a:pt x="334781" y="112927"/>
                      <a:pt x="328204" y="104803"/>
                    </a:cubicBezTo>
                    <a:cubicBezTo>
                      <a:pt x="321648" y="96678"/>
                      <a:pt x="311181" y="92465"/>
                      <a:pt x="296114" y="92465"/>
                    </a:cubicBezTo>
                    <a:cubicBezTo>
                      <a:pt x="263272" y="92465"/>
                      <a:pt x="248915" y="107123"/>
                      <a:pt x="248593" y="161244"/>
                    </a:cubicBezTo>
                    <a:moveTo>
                      <a:pt x="362594" y="168617"/>
                    </a:moveTo>
                    <a:cubicBezTo>
                      <a:pt x="362594" y="179407"/>
                      <a:pt x="359154" y="183275"/>
                      <a:pt x="348322" y="183275"/>
                    </a:cubicBezTo>
                    <a:lnTo>
                      <a:pt x="248593" y="183275"/>
                    </a:lnTo>
                    <a:cubicBezTo>
                      <a:pt x="250097" y="229701"/>
                      <a:pt x="262864" y="245541"/>
                      <a:pt x="299188" y="245541"/>
                    </a:cubicBezTo>
                    <a:cubicBezTo>
                      <a:pt x="313932" y="245541"/>
                      <a:pt x="328978" y="242834"/>
                      <a:pt x="341745" y="237804"/>
                    </a:cubicBezTo>
                    <a:cubicBezTo>
                      <a:pt x="346753" y="235869"/>
                      <a:pt x="349869" y="236686"/>
                      <a:pt x="351030" y="240512"/>
                    </a:cubicBezTo>
                    <a:lnTo>
                      <a:pt x="353696" y="249410"/>
                    </a:lnTo>
                    <a:cubicBezTo>
                      <a:pt x="354878" y="253278"/>
                      <a:pt x="355286" y="255987"/>
                      <a:pt x="345228" y="259834"/>
                    </a:cubicBezTo>
                    <a:cubicBezTo>
                      <a:pt x="331687" y="264863"/>
                      <a:pt x="316598" y="267206"/>
                      <a:pt x="299188" y="267206"/>
                    </a:cubicBezTo>
                    <a:cubicBezTo>
                      <a:pt x="241951" y="267206"/>
                      <a:pt x="223059" y="238965"/>
                      <a:pt x="223059" y="176720"/>
                    </a:cubicBezTo>
                    <a:lnTo>
                      <a:pt x="223059" y="161244"/>
                    </a:lnTo>
                    <a:cubicBezTo>
                      <a:pt x="223059" y="100547"/>
                      <a:pt x="241607" y="70779"/>
                      <a:pt x="295750" y="70779"/>
                    </a:cubicBezTo>
                    <a:cubicBezTo>
                      <a:pt x="318146" y="70779"/>
                      <a:pt x="334781" y="76195"/>
                      <a:pt x="345613" y="86640"/>
                    </a:cubicBezTo>
                    <a:cubicBezTo>
                      <a:pt x="357177" y="97838"/>
                      <a:pt x="362594" y="112540"/>
                      <a:pt x="362594" y="136913"/>
                    </a:cubicBezTo>
                    <a:lnTo>
                      <a:pt x="362594" y="168617"/>
                    </a:lnTo>
                    <a:close/>
                    <a:moveTo>
                      <a:pt x="27447" y="39462"/>
                    </a:moveTo>
                    <a:lnTo>
                      <a:pt x="24739" y="39462"/>
                    </a:lnTo>
                    <a:lnTo>
                      <a:pt x="24739" y="257147"/>
                    </a:lnTo>
                    <a:cubicBezTo>
                      <a:pt x="24739" y="261812"/>
                      <a:pt x="23212" y="263725"/>
                      <a:pt x="19322" y="263725"/>
                    </a:cubicBezTo>
                    <a:lnTo>
                      <a:pt x="5415" y="263725"/>
                    </a:lnTo>
                    <a:cubicBezTo>
                      <a:pt x="1505" y="263725"/>
                      <a:pt x="0" y="261812"/>
                      <a:pt x="0" y="257147"/>
                    </a:cubicBezTo>
                    <a:lnTo>
                      <a:pt x="0" y="25169"/>
                    </a:lnTo>
                    <a:cubicBezTo>
                      <a:pt x="0" y="15905"/>
                      <a:pt x="3116" y="13563"/>
                      <a:pt x="12745" y="13563"/>
                    </a:cubicBezTo>
                    <a:lnTo>
                      <a:pt x="31681" y="13563"/>
                    </a:lnTo>
                    <a:cubicBezTo>
                      <a:pt x="42557" y="13563"/>
                      <a:pt x="45630" y="17840"/>
                      <a:pt x="49478" y="25556"/>
                    </a:cubicBezTo>
                    <a:lnTo>
                      <a:pt x="150775" y="238578"/>
                    </a:lnTo>
                    <a:lnTo>
                      <a:pt x="153441" y="238578"/>
                    </a:lnTo>
                    <a:lnTo>
                      <a:pt x="153441" y="20140"/>
                    </a:lnTo>
                    <a:cubicBezTo>
                      <a:pt x="153441" y="15519"/>
                      <a:pt x="155053" y="13563"/>
                      <a:pt x="158901" y="13563"/>
                    </a:cubicBezTo>
                    <a:lnTo>
                      <a:pt x="172828" y="13563"/>
                    </a:lnTo>
                    <a:cubicBezTo>
                      <a:pt x="176719" y="13563"/>
                      <a:pt x="178201" y="15519"/>
                      <a:pt x="178201" y="20140"/>
                    </a:cubicBezTo>
                    <a:lnTo>
                      <a:pt x="178201" y="252119"/>
                    </a:lnTo>
                    <a:cubicBezTo>
                      <a:pt x="178201" y="261425"/>
                      <a:pt x="175150" y="263725"/>
                      <a:pt x="165500" y="263725"/>
                    </a:cubicBezTo>
                    <a:lnTo>
                      <a:pt x="146520" y="263725"/>
                    </a:lnTo>
                    <a:cubicBezTo>
                      <a:pt x="135709" y="263725"/>
                      <a:pt x="132635" y="259469"/>
                      <a:pt x="128745" y="251732"/>
                    </a:cubicBezTo>
                    <a:lnTo>
                      <a:pt x="27447" y="39462"/>
                    </a:lnTo>
                    <a:close/>
                  </a:path>
                </a:pathLst>
              </a:custGeom>
              <a:solidFill>
                <a:schemeClr val="bg2"/>
              </a:solidFill>
              <a:ln w="1523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6" name="Freihandform: Form 25">
                <a:extLst>
                  <a:ext uri="{FF2B5EF4-FFF2-40B4-BE49-F238E27FC236}">
                    <a16:creationId xmlns:a16="http://schemas.microsoft.com/office/drawing/2014/main" id="{02A23826-2853-4792-8311-340A0D0E8634}"/>
                  </a:ext>
                </a:extLst>
              </p:cNvPr>
              <p:cNvSpPr/>
              <p:nvPr/>
            </p:nvSpPr>
            <p:spPr>
              <a:xfrm>
                <a:off x="9432038" y="4934230"/>
                <a:ext cx="514380" cy="587192"/>
              </a:xfrm>
              <a:custGeom>
                <a:avLst/>
                <a:gdLst>
                  <a:gd name="connsiteX0" fmla="*/ 478444 w 514380"/>
                  <a:gd name="connsiteY0" fmla="*/ 3216 h 587192"/>
                  <a:gd name="connsiteX1" fmla="*/ 167822 w 514380"/>
                  <a:gd name="connsiteY1" fmla="*/ 13856 h 587192"/>
                  <a:gd name="connsiteX2" fmla="*/ 124404 w 514380"/>
                  <a:gd name="connsiteY2" fmla="*/ 22110 h 587192"/>
                  <a:gd name="connsiteX3" fmla="*/ 288507 w 514380"/>
                  <a:gd name="connsiteY3" fmla="*/ 143805 h 587192"/>
                  <a:gd name="connsiteX4" fmla="*/ 355997 w 514380"/>
                  <a:gd name="connsiteY4" fmla="*/ 243900 h 587192"/>
                  <a:gd name="connsiteX5" fmla="*/ 364013 w 514380"/>
                  <a:gd name="connsiteY5" fmla="*/ 263222 h 587192"/>
                  <a:gd name="connsiteX6" fmla="*/ 328957 w 514380"/>
                  <a:gd name="connsiteY6" fmla="*/ 257763 h 587192"/>
                  <a:gd name="connsiteX7" fmla="*/ 214419 w 514380"/>
                  <a:gd name="connsiteY7" fmla="*/ 196098 h 587192"/>
                  <a:gd name="connsiteX8" fmla="*/ 135452 w 514380"/>
                  <a:gd name="connsiteY8" fmla="*/ 166352 h 587192"/>
                  <a:gd name="connsiteX9" fmla="*/ 90939 w 514380"/>
                  <a:gd name="connsiteY9" fmla="*/ 131575 h 587192"/>
                  <a:gd name="connsiteX10" fmla="*/ 0 w 514380"/>
                  <a:gd name="connsiteY10" fmla="*/ 196227 h 587192"/>
                  <a:gd name="connsiteX11" fmla="*/ 23342 w 514380"/>
                  <a:gd name="connsiteY11" fmla="*/ 203127 h 587192"/>
                  <a:gd name="connsiteX12" fmla="*/ 262865 w 514380"/>
                  <a:gd name="connsiteY12" fmla="*/ 330776 h 587192"/>
                  <a:gd name="connsiteX13" fmla="*/ 315846 w 514380"/>
                  <a:gd name="connsiteY13" fmla="*/ 435858 h 587192"/>
                  <a:gd name="connsiteX14" fmla="*/ 430986 w 514380"/>
                  <a:gd name="connsiteY14" fmla="*/ 587193 h 587192"/>
                  <a:gd name="connsiteX15" fmla="*/ 478444 w 514380"/>
                  <a:gd name="connsiteY15" fmla="*/ 3216 h 587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14380" h="587192">
                    <a:moveTo>
                      <a:pt x="478444" y="3216"/>
                    </a:moveTo>
                    <a:cubicBezTo>
                      <a:pt x="478444" y="3216"/>
                      <a:pt x="307142" y="-8884"/>
                      <a:pt x="167822" y="13856"/>
                    </a:cubicBezTo>
                    <a:cubicBezTo>
                      <a:pt x="153484" y="16178"/>
                      <a:pt x="138956" y="18993"/>
                      <a:pt x="124404" y="22110"/>
                    </a:cubicBezTo>
                    <a:cubicBezTo>
                      <a:pt x="209453" y="30255"/>
                      <a:pt x="299490" y="70921"/>
                      <a:pt x="288507" y="143805"/>
                    </a:cubicBezTo>
                    <a:cubicBezTo>
                      <a:pt x="284573" y="169941"/>
                      <a:pt x="295385" y="176325"/>
                      <a:pt x="355997" y="243900"/>
                    </a:cubicBezTo>
                    <a:cubicBezTo>
                      <a:pt x="362014" y="250649"/>
                      <a:pt x="369387" y="258751"/>
                      <a:pt x="364013" y="263222"/>
                    </a:cubicBezTo>
                    <a:cubicBezTo>
                      <a:pt x="358382" y="267865"/>
                      <a:pt x="350365" y="269692"/>
                      <a:pt x="328957" y="257763"/>
                    </a:cubicBezTo>
                    <a:cubicBezTo>
                      <a:pt x="313138" y="248973"/>
                      <a:pt x="238685" y="206158"/>
                      <a:pt x="214419" y="196098"/>
                    </a:cubicBezTo>
                    <a:cubicBezTo>
                      <a:pt x="188970" y="185610"/>
                      <a:pt x="159503" y="180194"/>
                      <a:pt x="135452" y="166352"/>
                    </a:cubicBezTo>
                    <a:cubicBezTo>
                      <a:pt x="118236" y="156486"/>
                      <a:pt x="104029" y="146341"/>
                      <a:pt x="90939" y="131575"/>
                    </a:cubicBezTo>
                    <a:cubicBezTo>
                      <a:pt x="34326" y="115821"/>
                      <a:pt x="710" y="147803"/>
                      <a:pt x="0" y="196227"/>
                    </a:cubicBezTo>
                    <a:cubicBezTo>
                      <a:pt x="7716" y="198527"/>
                      <a:pt x="15476" y="200826"/>
                      <a:pt x="23342" y="203127"/>
                    </a:cubicBezTo>
                    <a:cubicBezTo>
                      <a:pt x="111230" y="228833"/>
                      <a:pt x="202060" y="255442"/>
                      <a:pt x="262865" y="330776"/>
                    </a:cubicBezTo>
                    <a:cubicBezTo>
                      <a:pt x="286615" y="360179"/>
                      <a:pt x="304240" y="394977"/>
                      <a:pt x="315846" y="435858"/>
                    </a:cubicBezTo>
                    <a:cubicBezTo>
                      <a:pt x="367754" y="474739"/>
                      <a:pt x="416673" y="526173"/>
                      <a:pt x="430986" y="587193"/>
                    </a:cubicBezTo>
                    <a:cubicBezTo>
                      <a:pt x="585073" y="335354"/>
                      <a:pt x="478444" y="3216"/>
                      <a:pt x="478444" y="3216"/>
                    </a:cubicBezTo>
                  </a:path>
                </a:pathLst>
              </a:custGeom>
              <a:solidFill>
                <a:schemeClr val="accent1"/>
              </a:solidFill>
              <a:ln w="1523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7" name="Freihandform: Form 26">
                <a:extLst>
                  <a:ext uri="{FF2B5EF4-FFF2-40B4-BE49-F238E27FC236}">
                    <a16:creationId xmlns:a16="http://schemas.microsoft.com/office/drawing/2014/main" id="{BCFB386C-8BA7-4623-A425-F4AD5382315E}"/>
                  </a:ext>
                </a:extLst>
              </p:cNvPr>
              <p:cNvSpPr/>
              <p:nvPr/>
            </p:nvSpPr>
            <p:spPr>
              <a:xfrm>
                <a:off x="9215309" y="5043387"/>
                <a:ext cx="523898" cy="621955"/>
              </a:xfrm>
              <a:custGeom>
                <a:avLst/>
                <a:gdLst>
                  <a:gd name="connsiteX0" fmla="*/ 510459 w 523898"/>
                  <a:gd name="connsiteY0" fmla="*/ 621956 h 621955"/>
                  <a:gd name="connsiteX1" fmla="*/ 2849 w 523898"/>
                  <a:gd name="connsiteY1" fmla="*/ 0 h 621955"/>
                  <a:gd name="connsiteX2" fmla="*/ 510459 w 523898"/>
                  <a:gd name="connsiteY2" fmla="*/ 621956 h 621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3898" h="621955">
                    <a:moveTo>
                      <a:pt x="510459" y="621956"/>
                    </a:moveTo>
                    <a:cubicBezTo>
                      <a:pt x="604407" y="18397"/>
                      <a:pt x="181287" y="206810"/>
                      <a:pt x="2849" y="0"/>
                    </a:cubicBezTo>
                    <a:cubicBezTo>
                      <a:pt x="-38311" y="493188"/>
                      <a:pt x="378038" y="558958"/>
                      <a:pt x="510459" y="621956"/>
                    </a:cubicBezTo>
                  </a:path>
                </a:pathLst>
              </a:custGeom>
              <a:solidFill>
                <a:schemeClr val="accent3"/>
              </a:solidFill>
              <a:ln w="1523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</p:grpSp>
      <p:pic>
        <p:nvPicPr>
          <p:cNvPr id="28" name="Grafik 27">
            <a:extLst>
              <a:ext uri="{FF2B5EF4-FFF2-40B4-BE49-F238E27FC236}">
                <a16:creationId xmlns:a16="http://schemas.microsoft.com/office/drawing/2014/main" id="{9DD24B66-0213-44AB-9805-F0E594C8AC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55" y="1271515"/>
            <a:ext cx="5155820" cy="1707149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15FB36F7-3C70-4803-BAC6-900B02A5A2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264" y="21769325"/>
            <a:ext cx="5715000" cy="5715000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89A6F29F-9174-4CDA-BCC7-058732AFB2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8458" y="21769325"/>
            <a:ext cx="5715000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1939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Stadt Neumuenster Farben">
      <a:dk1>
        <a:sysClr val="windowText" lastClr="000000"/>
      </a:dk1>
      <a:lt1>
        <a:sysClr val="window" lastClr="FFFFFF"/>
      </a:lt1>
      <a:dk2>
        <a:srgbClr val="5D676A"/>
      </a:dk2>
      <a:lt2>
        <a:srgbClr val="83898E"/>
      </a:lt2>
      <a:accent1>
        <a:srgbClr val="567638"/>
      </a:accent1>
      <a:accent2>
        <a:srgbClr val="6B933D"/>
      </a:accent2>
      <a:accent3>
        <a:srgbClr val="87BD3C"/>
      </a:accent3>
      <a:accent4>
        <a:srgbClr val="E1EECE"/>
      </a:accent4>
      <a:accent5>
        <a:srgbClr val="2D2D8A"/>
      </a:accent5>
      <a:accent6>
        <a:srgbClr val="D1DDE8"/>
      </a:accent6>
      <a:hlink>
        <a:srgbClr val="0563C1"/>
      </a:hlink>
      <a:folHlink>
        <a:srgbClr val="954F72"/>
      </a:folHlink>
    </a:clrScheme>
    <a:fontScheme name="Typo Stadt Neumuenster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S_Plakat_A1_210118.potx" id="{492453CC-F0AA-4565-AE1E-F548EE8243D5}" vid="{222D75E9-F2BE-404F-8222-2E66A0CF3B8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NMS_Plakat_A1_210119</Template>
  <TotalTime>0</TotalTime>
  <Words>32</Words>
  <Application>Microsoft Office PowerPoint</Application>
  <PresentationFormat>Benutzerdefiniert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Veranstaltung</dc:title>
  <dc:creator>Harder, Frederike</dc:creator>
  <cp:lastModifiedBy>Rust, Angelika</cp:lastModifiedBy>
  <cp:revision>16</cp:revision>
  <dcterms:created xsi:type="dcterms:W3CDTF">2023-10-25T16:28:34Z</dcterms:created>
  <dcterms:modified xsi:type="dcterms:W3CDTF">2024-04-12T13:54:45Z</dcterms:modified>
</cp:coreProperties>
</file>

<file path=userCustomization/customUI.xml><?xml version="1.0" encoding="utf-8"?>
<mso:customUI xmlns:mso="http://schemas.microsoft.com/office/2006/01/customui">
  <mso:ribbon>
    <mso:qat>
      <mso:documentControls>
        <mso:control idQ="mso:PictureCrop" visible="true"/>
        <mso:control idQ="mso:SelectionPane" visible="true"/>
      </mso:documentControls>
    </mso:qat>
  </mso:ribbon>
</mso:customUI>
</file>